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D8B8-2862-4909-894D-39B18F07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6332-6E83-4F77-8A9A-67E7911B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FD17C-3FAA-4342-8F8F-6540E161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00951-F9F7-4E15-BEF9-AD9A3203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493DD-9E67-4640-97E6-6ADD2486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1CC5E-C18E-4DBF-80F6-054665DA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DB06C-EEE3-4F6D-91CC-E9874D5D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3C11B-6C75-49C1-878B-F5AE6648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AB413-5DE4-41E8-9813-4C4FDF27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CA868-61F9-416E-9A76-B2ACEAEE4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BF7E6-7B0E-42D8-ACCF-13AE3DF9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603311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肿瘤病人的护理讲座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肿瘤病人的生活护理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肿瘤病人的营养护理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肿瘤病人护理是指为患有肿瘤疾病的病人提供全面的护理服务，包括生理、心理和社会方面的支持。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肿瘤病人护理的目标是提高病人的生活质量，促进康复，减轻痛苦，以及提供情感和社会支持。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通过有效的护理，肿瘤病人可以获得更好的生活质量，减轻疾病带来的痛苦和不适。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良好的护理可以帮助病人更好地配合医生的治疗方案，从而提高治疗效果。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通过科学的护理，肿瘤病人可以更好地康复并预防疾病的复发。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促进康复与预防复发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肿瘤病人护理的历史可以追溯到古代，但现代肿瘤护理的发展主要始于20世纪。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随着医学的进步，肿瘤病人护理也在不断发展，越来越注重个体化、全面化和专业化。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新技术如人工智能、远程医疗等在肿瘤病人护理中得到广泛应用，为病人提供更加便捷和高效的护理服务。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肿瘤病人的心理护理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心理护理是指通过一系列措施和手段，关注和解决肿瘤病人的心理问题，以促进其心理健康和康复。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帮助肿瘤病人面对疾病，缓解焦虑、抑郁等负面情绪，提高其应对能力和生活质量，促进其全面康复。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肿瘤病人常常面临死亡威胁，对治疗结果和未来生活感到恐惧和焦虑。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恐惧和焦虑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肿瘤病人可能因为身体不适、治疗副作用等原因产生抑郁和沮丧情绪。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抑郁和沮丧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肿瘤病人的社交活动可能受到限制，容易感到孤独和无助。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孤独和无助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肿瘤病人可能不愿意面对疾病，采取否认或逃避的态度。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否认与逃避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耐心倾听肿瘤病人的感受和需求，理解其情感体验。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帮助肿瘤病人学会调节情绪的方法，如放松训练、冥想等。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引导情绪调节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与肿瘤病人建立良好的沟通关系，提供支持和鼓励。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积极沟通与交流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向肿瘤病人提供疾病和治疗的相关信息，帮助其了解和掌握相关知识。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提供信息和教育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为肿瘤病人提供心理支持，帮助其应对疾病和治疗过程中的心理压力。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促进社会支持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鼓励肿瘤病人保持社交活动，提供必要的社交支持。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根据肿瘤病人的具体情况，制定个性化的康复计划，包括心理康复、生活调整等方面。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定期评估肿瘤病人的心理状态和康复进展，及时调整护理计划和方法，以实现最佳的护理效果。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肿瘤病人的心理支持与康复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肿瘤病人的生活护理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生活护理是指对肿瘤病人的日常生活进行照顾和关注，旨在提高病人的生活质量，促进康复。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生活护理的目标包括满足病人的基本生活需求，提供舒适的生活环境，促进病人的心理和社会适应，以及协助病人进行康复训练等。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https://d.book118.com/728136033112006047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2024-09-29T01:46:37.286</cp:lastPrinted>
  <dcterms:created xsi:type="dcterms:W3CDTF">2024-09-28T17:46:37Z</dcterms:created>
  <dcterms:modified xsi:type="dcterms:W3CDTF">2024-09-28T17:46:39Z</dcterms:modified>
</cp:coreProperties>
</file>