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CD084-8899-44CF-AEB7-95A80D104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FAC01-B5EB-4884-A03A-6EB032B3D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3C68B-6898-475D-A5C8-93475F97F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AF4D8-FEAB-4AE5-948B-7B63BBD95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8566A-9BBE-42C4-899F-2A8F9FE7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2B86D8-2416-4991-B81F-3AA948C1A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C39CF-770E-48CB-B1F1-2E8F4F197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931BB-7E9C-42F1-80A0-4C64DE057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DD59D-F195-4864-A395-A70D6BB7A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87E28-845E-46DA-8A81-79D3EB5AF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9E0D9-380D-4A4F-B99E-3337FD314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3605613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基桩施工中的智能化与数字化应用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智能化监测技术：实时采集基桩施工数据进行智能分析。
 数字化质量管理：实现桩基质量的数字化把控与追溯。
 智能化施工设备：融合智能控制与自动化的施工机械。
 数字化信息平台：构建基桩施工过程的数字化信息化平台。
 大数据分析与应用：利用大数据分析优化基桩施工工艺与管理。
 三维可视化技术：实现基桩施工过程的可视化呈现与分析。
 协同办公平台：促进基桩施工各环节的信息共享与协作。
 数字化验收管理：实现基桩施工成果的数字化验收与交付。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智能化监测技术：实时采集基桩施工数据进行智能分析。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基桩施工中的智能化与数字化应用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智能化监测技术：实时采集基桩施工数据进行智能分析。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实时数据采集及传输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实时数据采集：利用传感器、物联网设备等前端采集设备，实时采集基桩施工过程中的各种数据，包括施工机械的位置、油压、温度、振动等数据，以及环境数据，如温度、湿度、风速等。</a:t>
            </a:r>
          </a:p>
          <a:p>
            <a:r>
              <a:t>2. 数据传输：通过无线网络、有线网络或其他数据传输方式，将采集的数据实时传输到云平台或数据中心。</a:t>
            </a:r>
          </a:p>
          <a:p>
            <a:r>
              <a:t>3. 数据存储和管理：在云平台或数据中心，将采集的数据储存起来，并进行整理和分类，为后续的数据分析和处理提供数据基础。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数据分析与处理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数据清洗和预处理：对采集到的数据进行清洗和预处理，去除异常值、噪声数据和缺失数据。</a:t>
            </a:r>
          </a:p>
          <a:p>
            <a:r>
              <a:t>2. 数据分析：利用大数据分析、人工智能等技术，对清洗后的数据进行分析，提取有价值的信息，如施工效率、机械故障、安全隐患等。</a:t>
            </a:r>
          </a:p>
          <a:p>
            <a:r>
              <a:t>3. 数据可视化：将分析结果以可视化的方式呈现出来，如图表、趋势图、三维模型等，帮助施工人员直观、快速地掌握施工情况。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数字化质量管理：实现桩基质量的数字化把控与追溯。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基桩施工中的智能化与数字化应用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数字化质量管理：实现桩基质量的数字化把控与追溯。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桩基数字化质量管理系统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自动化数据采集：通过传感器、摄像头等设备实时采集桩基施工过程中的各种数据，如桩长、桩径、混凝土强度、沉桩速度等，并将其传输至数字化质量管理系统。</a:t>
            </a:r>
          </a:p>
          <a:p>
            <a:r>
              <a:t>2. 实时数据分析：系统对采集到的数据进行实时分析，及时发现施工过程中的异常情况，并向相关人员发出警报。</a:t>
            </a:r>
          </a:p>
          <a:p>
            <a:r>
              <a:t>3. 质量追溯：系统记录桩基施工过程中的所有数据，并将其存储在云端数据库中，便于后期查询和追溯，为桩基质量事故的调查和处理提供依据。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基于物联网的桩基质量监测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传感器网络：在桩基上安装各种传感器，如应变传感器、倾角传感器、加速度传感器等，实时监测桩基的受力情况、位移情况和振动情况。</a:t>
            </a:r>
          </a:p>
          <a:p>
            <a:r>
              <a:t>2. 数据传输：传感器将采集到的数据通过无线网络传输至云端平台，实现数据的远程传输和存储。</a:t>
            </a:r>
          </a:p>
          <a:p>
            <a:r>
              <a:t>3. 数据分析：云端平台对采集到的数据进行分析和处理，及时发现桩基的异常情况，并向相关人员发出预警信息。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数字化质量管理：实现桩基质量的数字化把控与追溯。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基于大数据的桩基施工优化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数据收集：收集桩基施工过程中的各种数据，如桩长、桩径、混凝土强度、沉桩速度、地质条件等。</a:t>
            </a:r>
          </a:p>
          <a:p>
            <a:r>
              <a:t>2. 数据分析：利用大数据分析技术对收集到的数据进行分析，发现施工过程中的规律和趋势，并以此优化桩基施工方案。</a:t>
            </a:r>
          </a:p>
          <a:p>
            <a:r>
              <a:t>3. 施工优化：根据大数据分析结果，优化桩基施工工艺，提高施工效率和质量，降低施工成本。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桩基施工过程中的可视化管理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三维模型建立：建立桩基施工的三维模型，直观展示桩基的施工过程和施工进度。</a:t>
            </a:r>
          </a:p>
          <a:p>
            <a:r>
              <a:t>2. 施工过程模拟：在三维模型中模拟桩基施工过程，以便施工人员提前了解施工难点和风险点，并制定相应的应对措施。</a:t>
            </a:r>
          </a:p>
          <a:p>
            <a:r>
              <a:t>3. 施工进度管理：利用可视化管理系统实时监控桩基施工进度，并及时发现施工过程中的问题，确保桩基施工按计划进行。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数字化质量管理：实现桩基质量的数字化把控与追溯。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基于人工智能的桩基施工质量评价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人工智能模型训练：利用桩基施工过程中的数据训练人工智能模型，使模型能够识别桩基施工过程中的异常情况。</a:t>
            </a:r>
          </a:p>
          <a:p>
            <a:r>
              <a:t>2. 质量评价：人工智能模型对桩基施工质量进行评价，并给出评价结果。</a:t>
            </a:r>
          </a:p>
          <a:p>
            <a:r>
              <a:t>3. 质量溯源：人工智能模型还可以对桩基施工质量问题进行溯源，找出导致质量问题的根源，为桩基施工质量的改进提供依据。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基于区块链的桩基施工质量保证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区块链技术应用：利用区块链技术对桩基施工过程中的数据进行存储和管理，确保数据的真实性和不可篡改性。</a:t>
            </a:r>
          </a:p>
          <a:p>
            <a:r>
              <a:t>2. 施工质量保证：区块链技术保证了桩基施工质量数据的真实性和可靠性，为桩基施工质量的保证提供了可靠的依据。</a:t>
            </a:r>
          </a:p>
          <a:p>
            <a:r>
              <a:t>3. 施工质量追溯：区块链技术可以对桩基施工质量问题进行追溯，找出导致质量问题的责任方，为桩基施工质量的改进提供依据。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智能化施工设备：融合智能控制与自动化的施工机械。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基桩施工中的智能化与数字化应用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智能化施工设备：融合智能控制与自动化的施工机械。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智能穿孔设备：这些设备使用先进的传感器和算法，能够自动调整钻孔过程中的钻压、转速和进尺速度，以优化穿孔效率和质量。</a:t>
            </a:r>
          </a:p>
          <a:p>
            <a:r>
              <a:t>2. 自动钻孔机器人：这些机器人使用人工智能算法和机器视觉技术，能够自主进行钻孔作业，不需要人工干预。它们可以提高穿孔精度和效率，并减少穿孔过程中的人工风险。</a:t>
            </a:r>
          </a:p>
          <a:p>
            <a:r>
              <a:t>3. 智能钻孔监控系统：这些系统使用传感器和数据分析技术，实时监测钻孔过程中的各种参数，包括钻压、转速、进尺速度、泥浆压力等。它们可以及时发现钻孔过程中的异常情况，并发出警报，以便操作人员采取措施进行处理，提高钻孔安全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智能化的灌注设备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智能灌注泵：这些泵使用先进的控制系统和算法，能够自动调节混凝土的流量、压力和速度，确保混凝土能够均匀地灌注到桩孔中，提高灌注质量。</a:t>
            </a:r>
          </a:p>
          <a:p>
            <a:r>
              <a:t>2. 自动灌注机器人：这些机器人使用人工智能算法和机器视觉技术，能够自主进行灌注作业，不需要人工干预。它们可以提高灌注精度和效率，并减少灌注过程中的安全风险。</a:t>
            </a:r>
          </a:p>
          <a:p>
            <a:r>
              <a:t>3. 智能灌注监控系统：这些系统使用传感器和数据分析技术，实时监测灌注过程中的各种参数，包括混凝土流量、压力、速度等。它们可以及时发现灌注过程中的异常情况，并发出警报，以便操作人员采取措施进行处理，提高灌注安全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智能化的钻孔设备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数字化信息平台：构建基桩施工过程的数字化信息化平台。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基桩施工中的智能化与数字化应用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https://d.book118.com/728136056130006037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智能化监测技术：实时采集基桩施工数据进行智能分析。</vt:lpstr>
      <vt:lpstr> 智能化监测技术：实时采集基桩施工数据进行智能分析。</vt:lpstr>
      <vt:lpstr> 数字化质量管理：实现桩基质量的数字化把控与追溯。</vt:lpstr>
      <vt:lpstr> 数字化质量管理：实现桩基质量的数字化把控与追溯。</vt:lpstr>
      <vt:lpstr> 数字化质量管理：实现桩基质量的数字化把控与追溯。</vt:lpstr>
      <vt:lpstr> 数字化质量管理：实现桩基质量的数字化把控与追溯。</vt:lpstr>
      <vt:lpstr> 智能化施工设备：融合智能控制与自动化的施工机械。</vt:lpstr>
      <vt:lpstr> 智能化施工设备：融合智能控制与自动化的施工机械。</vt:lpstr>
      <vt:lpstr> 数字化信息平台：构建基桩施工过程的数字化信息化平台。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2024-09-17T22:30:49.821</cp:lastPrinted>
  <dcterms:created xsi:type="dcterms:W3CDTF">2024-09-17T14:30:49Z</dcterms:created>
  <dcterms:modified xsi:type="dcterms:W3CDTF">2024-09-17T14:30:51Z</dcterms:modified>
</cp:coreProperties>
</file>