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21221A-0691-4479-A141-B1B9FC3414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6A2898-1B5A-4482-8891-5EC3FA2C26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0E4103-C163-414A-9682-7301B4936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049E5E-3D6D-4F6B-8372-90ED6E9EDB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F7D9CD-DF19-463A-AA5B-4B276B6C89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CA0A6F-330E-4074-8CD1-D1089149F0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92FDE3-9AD0-4C6F-B415-5F7895B1B1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1C65A1-C7D1-420F-B149-62B986188B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15F834-97FD-4F5A-B908-19049099D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A23B17-71F4-48F7-80DC-E23B44FBE1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01A0E7-1E8C-4ABC-9BDE-2A68BCFF64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136101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劲静脉置管护理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劲静脉置管介绍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劲静脉置管护理的重要性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劲静脉置管护理方法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特殊情况处理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劲静脉置管护理的未来发展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劲静脉置管介绍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885" r="2988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劲静脉置管是一种将导管插入劲静脉的医疗操作，通常用于监测中心静脉压、输注高渗性或腐蚀性药物、血液透析等。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劲静脉置管能够提供快速、安全的输液通道，方便临床治疗和抢救，同时能够减轻反复穿刺带来的痛苦和血管损伤。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置管前需要对患者进行评估，确定置管的必要性和最佳位置，准备所需设备和材料。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在严格的无菌条件下，对患者的劲静脉进行穿刺，将导管逐渐插入，并确保导管固定在位。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置管完成后，需要进行影像学检查以确保导管位置正确，并进行必要的护理和监测。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置管过程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空气栓塞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在输液过程中，如果导管连接不紧密或输液装置存在漏洞，可能导致空气进入血管，引起空气栓塞，需要立即停止输液并进行紧急处理。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由于置管过程中涉及穿刺和插入导管，存在感染的风险，需要定期对导管和周围皮肤进行清洁和消毒。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血栓形成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长期留置导管可能导致血栓形成，进而引起血液循环障碍，需要定期进行抗凝治疗和监测。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导管断裂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导管在使用过程中可能出现断裂情况，可能与导管质量、使用方法不当等因素有关，需要立即处理。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常见并发症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劲静脉置管护理的重要性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在置管和护理过程中，应始终保持无菌操作，以降低感染的风险。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6978" r="26978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6917" r="691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严格无菌操作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定期更换敷料，并确保敷料干燥、清洁，以防止细菌滋生。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定期更换敷料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避免导管接触水、尘土等污染物，以及避免与宠物接触。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避免接触污染物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预防感染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8956" b="289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保持通畅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定期检查导管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定期检查导管的位置和通畅性，以及是否有血栓形成。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正确冲管和封管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每次使用导管后，应正确冲管和封管，以防止血液凝结堵塞导管。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避免过度弯曲和压迫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确保导管放置平直，避免过度弯曲和压迫，以免影响导管的通畅性。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在连接导管与输液装置时，应确保连接紧密，防止空气进入血管，造成空气栓塞。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预防空气栓塞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在置管过程中，应选择合适的导管和穿刺部位，以减少静脉炎的发生。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预防静脉炎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如出现感染、血栓形成等并发症，应及时处理，以免造成严重后果。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及时处理并发症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减少并发症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劲静脉置管护理方法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https://d.book118.com/728136101010006050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2024-09-29T14:40:23.627</cp:lastPrinted>
  <dcterms:created xsi:type="dcterms:W3CDTF">2024-09-29T06:40:23Z</dcterms:created>
  <dcterms:modified xsi:type="dcterms:W3CDTF">2024-09-29T06:40:25Z</dcterms:modified>
</cp:coreProperties>
</file>