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657E36-A7E6-48AD-B14B-1F3E033E1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7D2D8-25C9-4319-A747-7C0B653C6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E7014A-D0D2-4667-A697-5167B23965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DED5A6-2F00-4EB8-B872-2F1117CE6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F4C5E1-750E-4A21-880E-40B0A67AAE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982562-D4B6-49F9-8825-ED4AF8C660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CD1841-2217-45A6-9DFF-2A58BE81FB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782C10-1C5D-403A-8930-A97E332554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91F462-72A1-4494-AF85-EE955C472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D3A0CB-6F24-4F10-8583-5F8AAF04E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97B271-2B56-4E33-A7AD-74BA4E51A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3710403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神经网络硬件测试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神经网络硬件测试概述
 测试目的和重要性
 测试方法和分类
 测试数据准备和处理
 测试环境设置和标准
 测试结果分析和解读
 测试挑战与未来发展
 结论和建议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神经网络硬件测试概述</a:t>
            </a:r>
          </a:p>
        </p:txBody>
      </p:sp>
      <p:sp>
        <p:nvSpPr>
          <p:cNvPr id="3" name="Subtitle 2"/>
          <p:cNvSpPr>
            <a:spLocks noGrp="1"/>
          </p:cNvSpPr>
          <p:nvPr>
            <p:ph type="subTitle" idx="1"/>
          </p:nvPr>
        </p:nvSpPr>
        <p:spPr/>
        <p:txBody>
          <a:bodyPr/>
          <a:lstStyle/>
          <a:p>
            <a:r>
              <a:t>神经网络硬件测试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神经网络硬件测试概述</a:t>
            </a:r>
          </a:p>
        </p:txBody>
      </p:sp>
      <p:sp>
        <p:nvSpPr>
          <p:cNvPr id="3" name="Content Placeholder 2"/>
          <p:cNvSpPr>
            <a:spLocks noGrp="1"/>
          </p:cNvSpPr>
          <p:nvPr>
            <p:ph sz="half" idx="2"/>
          </p:nvPr>
        </p:nvSpPr>
        <p:spPr/>
        <p:txBody>
          <a:bodyPr/>
          <a:lstStyle/>
          <a:p>
            <a:r>
              <a:t>1.测试目标：神经网络硬件测试的主要目标是验证硬件的性能和功能，确保其能够准确、高效地执行神经网络的计算任务。</a:t>
            </a:r>
          </a:p>
          <a:p>
            <a:r>
              <a:t>2.测试方法：神经网络硬件测试可以采用多种方法，包括白盒测试、黑盒测试和灰盒测试等，每种方法各有优缺点，应根据具体情况选择。</a:t>
            </a:r>
          </a:p>
          <a:p>
            <a:r>
              <a:t>3.测试数据：测试数据是神经网络硬件测试的基础，应选择具有代表性和多样性的数据，以充分测试硬件的性能和功能。</a:t>
            </a:r>
          </a:p>
          <a:p/>
        </p:txBody>
      </p:sp>
      <p:sp>
        <p:nvSpPr>
          <p:cNvPr id="4" name="Text Placeholder 3"/>
          <p:cNvSpPr>
            <a:spLocks noGrp="1"/>
          </p:cNvSpPr>
          <p:nvPr>
            <p:ph type="body" idx="3"/>
          </p:nvPr>
        </p:nvSpPr>
        <p:spPr/>
        <p:txBody>
          <a:bodyPr/>
          <a:lstStyle/>
          <a:p>
            <a:r>
              <a:t>神经网络硬件测试的重要性</a:t>
            </a:r>
          </a:p>
        </p:txBody>
      </p:sp>
      <p:sp>
        <p:nvSpPr>
          <p:cNvPr id="5" name="Content Placeholder 4"/>
          <p:cNvSpPr>
            <a:spLocks noGrp="1"/>
          </p:cNvSpPr>
          <p:nvPr>
            <p:ph sz="half" idx="4"/>
          </p:nvPr>
        </p:nvSpPr>
        <p:spPr/>
        <p:txBody>
          <a:bodyPr/>
          <a:lstStyle/>
          <a:p>
            <a:r>
              <a:t>1.提高硬件可靠性：通过测试可以发现硬件的缺陷和故障，提高硬件的可靠性和稳定性。</a:t>
            </a:r>
          </a:p>
          <a:p>
            <a:r>
              <a:t>2.优化硬件设计：测试结果可以反馈硬件设计的不足之处，为优化设计提供依据。</a:t>
            </a:r>
          </a:p>
          <a:p>
            <a:r>
              <a:t>3.保障应用性能：神经网络硬件测试能够评估硬件的性能表现，为应用提供性能保障。</a:t>
            </a:r>
          </a:p>
          <a:p/>
        </p:txBody>
      </p:sp>
      <p:sp>
        <p:nvSpPr>
          <p:cNvPr id="6" name="Text Placeholder 5"/>
          <p:cNvSpPr>
            <a:spLocks noGrp="1"/>
          </p:cNvSpPr>
          <p:nvPr>
            <p:ph type="body" idx="1"/>
          </p:nvPr>
        </p:nvSpPr>
        <p:spPr/>
        <p:txBody>
          <a:bodyPr/>
          <a:lstStyle/>
          <a:p>
            <a:r>
              <a:t>神经网络硬件测试概述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神经网络硬件测试概述</a:t>
            </a:r>
          </a:p>
        </p:txBody>
      </p:sp>
      <p:sp>
        <p:nvSpPr>
          <p:cNvPr id="3" name="Text Placeholder 2"/>
          <p:cNvSpPr>
            <a:spLocks noGrp="1"/>
          </p:cNvSpPr>
          <p:nvPr>
            <p:ph type="body" idx="1"/>
          </p:nvPr>
        </p:nvSpPr>
        <p:spPr/>
        <p:txBody>
          <a:bodyPr/>
          <a:lstStyle/>
          <a:p>
            <a:r>
              <a:t>神经网络硬件测试的挑战</a:t>
            </a:r>
          </a:p>
        </p:txBody>
      </p:sp>
      <p:sp>
        <p:nvSpPr>
          <p:cNvPr id="4" name="Content Placeholder 3"/>
          <p:cNvSpPr>
            <a:spLocks noGrp="1"/>
          </p:cNvSpPr>
          <p:nvPr>
            <p:ph sz="half" idx="2"/>
          </p:nvPr>
        </p:nvSpPr>
        <p:spPr/>
        <p:txBody>
          <a:bodyPr/>
          <a:lstStyle/>
          <a:p>
            <a:r>
              <a:t>1.测试复杂性：神经网络硬件测试涉及到多个层次和方面，包括算法、软件、硬件等，测试复杂性较高。</a:t>
            </a:r>
          </a:p>
          <a:p>
            <a:r>
              <a:t>2.测试数据获取：合适的测试数据对测试结果具有重要影响，但获取高质量的测试数据较为困难。</a:t>
            </a:r>
          </a:p>
          <a:p>
            <a:r>
              <a:t>3.测试效率：由于神经网络硬件测试的复杂性，提高测试效率是一个重要的挑战。</a:t>
            </a:r>
          </a:p>
          <a:p>
            <a:r>
              <a:t>以上内容仅供参考，具体内容可以根据实际需求进行调整和优化。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测试目的和重要性</a:t>
            </a:r>
          </a:p>
        </p:txBody>
      </p:sp>
      <p:sp>
        <p:nvSpPr>
          <p:cNvPr id="3" name="Subtitle 2"/>
          <p:cNvSpPr>
            <a:spLocks noGrp="1"/>
          </p:cNvSpPr>
          <p:nvPr>
            <p:ph type="subTitle" idx="1"/>
          </p:nvPr>
        </p:nvSpPr>
        <p:spPr/>
        <p:txBody>
          <a:bodyPr/>
          <a:lstStyle/>
          <a:p>
            <a:r>
              <a:t>神经网络硬件测试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测试目的和重要性</a:t>
            </a:r>
          </a:p>
        </p:txBody>
      </p:sp>
      <p:sp>
        <p:nvSpPr>
          <p:cNvPr id="3" name="Text Placeholder 2"/>
          <p:cNvSpPr>
            <a:spLocks noGrp="1"/>
          </p:cNvSpPr>
          <p:nvPr>
            <p:ph type="body" idx="1"/>
          </p:nvPr>
        </p:nvSpPr>
        <p:spPr/>
        <p:txBody>
          <a:bodyPr/>
          <a:lstStyle/>
          <a:p>
            <a:r>
              <a:t>测试目的</a:t>
            </a:r>
          </a:p>
        </p:txBody>
      </p:sp>
      <p:sp>
        <p:nvSpPr>
          <p:cNvPr id="4" name="Content Placeholder 3"/>
          <p:cNvSpPr>
            <a:spLocks noGrp="1"/>
          </p:cNvSpPr>
          <p:nvPr>
            <p:ph sz="half" idx="2"/>
          </p:nvPr>
        </p:nvSpPr>
        <p:spPr/>
        <p:txBody>
          <a:bodyPr/>
          <a:lstStyle/>
          <a:p>
            <a:r>
              <a:t>1.确保神经网络硬件的功能性和可靠性：神经网络硬件的测试首要目的是确认硬件是否可以正确、可靠地工作。这包括了检查硬件是否可以准确地执行神经网络的计算，以及是否在长时间工作中保持稳定性。</a:t>
            </a:r>
          </a:p>
          <a:p>
            <a:r>
              <a:t>2.性能和效率评估：测试神经网络硬件的另一个重要目的是评估其性能和效率。这包括了测量硬件的计算速度、能源效率等，从而对比不同硬件的优劣，选择最适合的硬件。</a:t>
            </a:r>
          </a:p>
          <a:p>
            <a:r>
              <a:t>3.发现和修复硬件设计问题：通过测试，我们可以发现硬件设计中的问题，如逻辑错误、电路故障等。这些问题可以在生产阶段之前被发现和修复，从而提高硬件的质量。</a:t>
            </a:r>
          </a:p>
          <a:p/>
        </p:txBody>
      </p:sp>
      <p:sp>
        <p:nvSpPr>
          <p:cNvPr id="5" name="Text Placeholder 4"/>
          <p:cNvSpPr>
            <a:spLocks noGrp="1"/>
          </p:cNvSpPr>
          <p:nvPr>
            <p:ph type="body" idx="3"/>
          </p:nvPr>
        </p:nvSpPr>
        <p:spPr/>
        <p:txBody>
          <a:bodyPr/>
          <a:lstStyle/>
          <a:p>
            <a:r>
              <a:t>测试重要性</a:t>
            </a:r>
          </a:p>
        </p:txBody>
      </p:sp>
      <p:sp>
        <p:nvSpPr>
          <p:cNvPr id="6" name="Content Placeholder 5"/>
          <p:cNvSpPr>
            <a:spLocks noGrp="1"/>
          </p:cNvSpPr>
          <p:nvPr>
            <p:ph sz="half" idx="4"/>
          </p:nvPr>
        </p:nvSpPr>
        <p:spPr/>
        <p:txBody>
          <a:bodyPr/>
          <a:lstStyle/>
          <a:p>
            <a:r>
              <a:t>1.提升神经网络应用的准确性：神经网络硬件的测试能够确保硬件准确执行神经网络的计算，从而提升神经网络应用的准确性。这对于依赖神经网络技术的领域，如自动驾驶、医疗诊断等，尤为重要。</a:t>
            </a:r>
          </a:p>
          <a:p>
            <a:r>
              <a:t>2.保障神经网络硬件的可靠性：测试能够发现硬件中的故障和潜在问题，防止这些问题在生产环境中出现，保障硬件的可靠性。</a:t>
            </a:r>
          </a:p>
          <a:p>
            <a:r>
              <a:t>3.推动神经网络硬件的技术进步：通过测试，我们可以了解现有硬件的性能和效率，发现改进的空间，推动神经网络硬件的技术不断进步。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测试方法和分类</a:t>
            </a:r>
          </a:p>
        </p:txBody>
      </p:sp>
      <p:sp>
        <p:nvSpPr>
          <p:cNvPr id="3" name="Subtitle 2"/>
          <p:cNvSpPr>
            <a:spLocks noGrp="1"/>
          </p:cNvSpPr>
          <p:nvPr>
            <p:ph type="subTitle" idx="1"/>
          </p:nvPr>
        </p:nvSpPr>
        <p:spPr/>
        <p:txBody>
          <a:bodyPr/>
          <a:lstStyle/>
          <a:p>
            <a:r>
              <a:t>神经网络硬件测试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测试方法和分类</a:t>
            </a:r>
          </a:p>
        </p:txBody>
      </p:sp>
      <p:sp>
        <p:nvSpPr>
          <p:cNvPr id="3" name="Text Placeholder 2"/>
          <p:cNvSpPr>
            <a:spLocks noGrp="1"/>
          </p:cNvSpPr>
          <p:nvPr>
            <p:ph type="body" idx="1"/>
          </p:nvPr>
        </p:nvSpPr>
        <p:spPr/>
        <p:txBody>
          <a:bodyPr/>
          <a:lstStyle/>
          <a:p>
            <a:r>
              <a:t>基于模型的测试</a:t>
            </a:r>
          </a:p>
        </p:txBody>
      </p:sp>
      <p:sp>
        <p:nvSpPr>
          <p:cNvPr id="4" name="Content Placeholder 3"/>
          <p:cNvSpPr>
            <a:spLocks noGrp="1"/>
          </p:cNvSpPr>
          <p:nvPr>
            <p:ph sz="half" idx="2"/>
          </p:nvPr>
        </p:nvSpPr>
        <p:spPr/>
        <p:txBody>
          <a:bodyPr/>
          <a:lstStyle/>
          <a:p>
            <a:r>
              <a:t>1.基于模型的测试是通过创建系统的数学模型，生成测试用例并执行测试的一种方法。</a:t>
            </a:r>
          </a:p>
          <a:p>
            <a:r>
              <a:t>2.在神经网络硬件测试中，可以使用基于模型的测试来评估和验证硬件上的神经网络性能和功能。</a:t>
            </a:r>
          </a:p>
          <a:p>
            <a:r>
              <a:t>3.该方法需要提供适当的输入激励，以及预期的输出结果，以验证硬件实现的正确性。</a:t>
            </a:r>
          </a:p>
          <a:p/>
        </p:txBody>
      </p:sp>
      <p:sp>
        <p:nvSpPr>
          <p:cNvPr id="5" name="Text Placeholder 4"/>
          <p:cNvSpPr>
            <a:spLocks noGrp="1"/>
          </p:cNvSpPr>
          <p:nvPr>
            <p:ph type="body" idx="3"/>
          </p:nvPr>
        </p:nvSpPr>
        <p:spPr/>
        <p:txBody>
          <a:bodyPr/>
          <a:lstStyle/>
          <a:p>
            <a:r>
              <a:t>等价类划分</a:t>
            </a:r>
          </a:p>
        </p:txBody>
      </p:sp>
      <p:sp>
        <p:nvSpPr>
          <p:cNvPr id="6" name="Content Placeholder 5"/>
          <p:cNvSpPr>
            <a:spLocks noGrp="1"/>
          </p:cNvSpPr>
          <p:nvPr>
            <p:ph sz="half" idx="4"/>
          </p:nvPr>
        </p:nvSpPr>
        <p:spPr/>
        <p:txBody>
          <a:bodyPr/>
          <a:lstStyle/>
          <a:p>
            <a:r>
              <a:t>1.等价类划分是一种测试用例设计方法，它将输入数据划分为等价类，从每个等价类中选取代表性的数据进行测试。</a:t>
            </a:r>
          </a:p>
          <a:p>
            <a:r>
              <a:t>2.在神经网络硬件测试中，等价类划分可以帮助测试人员更有效地覆盖各种输入情况，提高测试效率。</a:t>
            </a:r>
          </a:p>
          <a:p>
            <a:r>
              <a:t>3.通过合理的等价类划分，可以确保测试的全面性和代表性。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测试方法和分类</a:t>
            </a:r>
          </a:p>
        </p:txBody>
      </p:sp>
      <p:sp>
        <p:nvSpPr>
          <p:cNvPr id="3" name="Text Placeholder 2"/>
          <p:cNvSpPr>
            <a:spLocks noGrp="1"/>
          </p:cNvSpPr>
          <p:nvPr>
            <p:ph type="body" idx="1"/>
          </p:nvPr>
        </p:nvSpPr>
        <p:spPr/>
        <p:txBody>
          <a:bodyPr/>
          <a:lstStyle/>
          <a:p>
            <a:r>
              <a:t>边界值分析</a:t>
            </a:r>
          </a:p>
        </p:txBody>
      </p:sp>
      <p:sp>
        <p:nvSpPr>
          <p:cNvPr id="4" name="Content Placeholder 3"/>
          <p:cNvSpPr>
            <a:spLocks noGrp="1"/>
          </p:cNvSpPr>
          <p:nvPr>
            <p:ph sz="half" idx="2"/>
          </p:nvPr>
        </p:nvSpPr>
        <p:spPr/>
        <p:txBody>
          <a:bodyPr/>
          <a:lstStyle/>
          <a:p>
            <a:r>
              <a:t>1.边界值分析是一种针对输入或输出域的边界情况进行测试的方法。</a:t>
            </a:r>
          </a:p>
          <a:p>
            <a:r>
              <a:t>2.在神经网络硬件测试中，边界值分析有助于发现硬件在处理极端或边界情况下的行为和性能。</a:t>
            </a:r>
          </a:p>
          <a:p>
            <a:r>
              <a:t>3.通过边界值分析，可以揭示硬件可能存在的边缘情况下的错误或异常。</a:t>
            </a:r>
          </a:p>
          <a:p/>
        </p:txBody>
      </p:sp>
      <p:sp>
        <p:nvSpPr>
          <p:cNvPr id="5" name="Text Placeholder 4"/>
          <p:cNvSpPr>
            <a:spLocks noGrp="1"/>
          </p:cNvSpPr>
          <p:nvPr>
            <p:ph type="body" idx="3"/>
          </p:nvPr>
        </p:nvSpPr>
        <p:spPr/>
        <p:txBody>
          <a:bodyPr/>
          <a:lstStyle/>
          <a:p>
            <a:r>
              <a:t>故障注入</a:t>
            </a:r>
          </a:p>
        </p:txBody>
      </p:sp>
      <p:sp>
        <p:nvSpPr>
          <p:cNvPr id="6" name="Content Placeholder 5"/>
          <p:cNvSpPr>
            <a:spLocks noGrp="1"/>
          </p:cNvSpPr>
          <p:nvPr>
            <p:ph sz="half" idx="4"/>
          </p:nvPr>
        </p:nvSpPr>
        <p:spPr/>
        <p:txBody>
          <a:bodyPr/>
          <a:lstStyle/>
          <a:p>
            <a:r>
              <a:t>1.故障注入是一种通过在系统中故意引入故障来测试系统健壮性的方法。</a:t>
            </a:r>
          </a:p>
          <a:p>
            <a:r>
              <a:t>2.在神经网络硬件测试中，故障注入可以帮助测试人员评估硬件在发生故障时的行为和性能。</a:t>
            </a:r>
          </a:p>
          <a:p>
            <a:r>
              <a:t>3.通过故障注入，可以发现硬件设计中可能存在的问题，并提高硬件的可靠性和稳定性。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测试方法和分类</a:t>
            </a:r>
          </a:p>
        </p:txBody>
      </p:sp>
      <p:sp>
        <p:nvSpPr>
          <p:cNvPr id="3" name="Text Placeholder 2"/>
          <p:cNvSpPr>
            <a:spLocks noGrp="1"/>
          </p:cNvSpPr>
          <p:nvPr>
            <p:ph type="body" idx="1"/>
          </p:nvPr>
        </p:nvSpPr>
        <p:spPr/>
        <p:txBody>
          <a:bodyPr/>
          <a:lstStyle/>
          <a:p>
            <a:r>
              <a:t>性能测试</a:t>
            </a:r>
          </a:p>
        </p:txBody>
      </p:sp>
      <p:sp>
        <p:nvSpPr>
          <p:cNvPr id="4" name="Content Placeholder 3"/>
          <p:cNvSpPr>
            <a:spLocks noGrp="1"/>
          </p:cNvSpPr>
          <p:nvPr>
            <p:ph sz="half" idx="2"/>
          </p:nvPr>
        </p:nvSpPr>
        <p:spPr/>
        <p:txBody>
          <a:bodyPr/>
          <a:lstStyle/>
          <a:p>
            <a:r>
              <a:t>1.性能测试是评估系统各项性能指标的方法，包括响应时间、吞吐量、资源利用率等。</a:t>
            </a:r>
          </a:p>
          <a:p>
            <a:r>
              <a:t>2.在神经网络硬件测试中，性能测试可以帮助测试人员评估硬件实现神经网络的效率和性能。</a:t>
            </a:r>
          </a:p>
          <a:p>
            <a:r>
              <a:t>3.通过性能测试，可以对比不同硬件平台或不同优化方法的性能表现，为硬件设计和优化提供依据。</a:t>
            </a:r>
          </a:p>
          <a:p/>
        </p:txBody>
      </p:sp>
      <p:sp>
        <p:nvSpPr>
          <p:cNvPr id="5" name="Text Placeholder 4"/>
          <p:cNvSpPr>
            <a:spLocks noGrp="1"/>
          </p:cNvSpPr>
          <p:nvPr>
            <p:ph type="body" idx="3"/>
          </p:nvPr>
        </p:nvSpPr>
        <p:spPr/>
        <p:txBody>
          <a:bodyPr/>
          <a:lstStyle/>
          <a:p>
            <a:r>
              <a:t>可靠性测试</a:t>
            </a:r>
          </a:p>
        </p:txBody>
      </p:sp>
      <p:sp>
        <p:nvSpPr>
          <p:cNvPr id="6" name="Content Placeholder 5"/>
          <p:cNvSpPr>
            <a:spLocks noGrp="1"/>
          </p:cNvSpPr>
          <p:nvPr>
            <p:ph sz="half" idx="4"/>
          </p:nvPr>
        </p:nvSpPr>
        <p:spPr/>
        <p:txBody>
          <a:bodyPr/>
          <a:lstStyle/>
          <a:p>
            <a:r>
              <a:t>1.可靠性测试是评估系统在规定条件下和规定时间内完成规定功能的能力的方法。</a:t>
            </a:r>
          </a:p>
          <a:p>
            <a:r>
              <a:t>2.在神经网络硬件测试中，可靠性测试可以帮助测试人员评估硬件实现的可靠性和稳定性。</a:t>
            </a:r>
          </a:p>
          <a:p>
            <a:r>
              <a:t>3.通过可靠性测试，可以发现硬件设计中可能存在的故障和隐患，提高硬件的质量和可靠性。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测试数据准备和处理</a:t>
            </a:r>
          </a:p>
        </p:txBody>
      </p:sp>
      <p:sp>
        <p:nvSpPr>
          <p:cNvPr id="3" name="Subtitle 2"/>
          <p:cNvSpPr>
            <a:spLocks noGrp="1"/>
          </p:cNvSpPr>
          <p:nvPr>
            <p:ph type="subTitle" idx="1"/>
          </p:nvPr>
        </p:nvSpPr>
        <p:spPr/>
        <p:txBody>
          <a:bodyPr/>
          <a:lstStyle/>
          <a:p>
            <a:r>
              <a:t>神经网络硬件测试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测试数据准备和处理</a:t>
            </a:r>
          </a:p>
        </p:txBody>
      </p:sp>
      <p:sp>
        <p:nvSpPr>
          <p:cNvPr id="3" name="Text Placeholder 2"/>
          <p:cNvSpPr>
            <a:spLocks noGrp="1"/>
          </p:cNvSpPr>
          <p:nvPr>
            <p:ph type="body" idx="1"/>
          </p:nvPr>
        </p:nvSpPr>
        <p:spPr/>
        <p:txBody>
          <a:bodyPr/>
          <a:lstStyle/>
          <a:p>
            <a:r>
              <a:t>测试数据准备和处理的重要性</a:t>
            </a:r>
          </a:p>
        </p:txBody>
      </p:sp>
      <p:sp>
        <p:nvSpPr>
          <p:cNvPr id="4" name="Content Placeholder 3"/>
          <p:cNvSpPr>
            <a:spLocks noGrp="1"/>
          </p:cNvSpPr>
          <p:nvPr>
            <p:ph sz="half" idx="2"/>
          </p:nvPr>
        </p:nvSpPr>
        <p:spPr/>
        <p:txBody>
          <a:bodyPr/>
          <a:lstStyle/>
          <a:p>
            <a:r>
              <a:t>1.测试数据的质量直接影响到神经网络硬件的性能和准确性。</a:t>
            </a:r>
          </a:p>
          <a:p>
            <a:r>
              <a:t>2.有效的数据准备和处理可以确保测试结果的可靠性和稳定性。</a:t>
            </a:r>
          </a:p>
          <a:p>
            <a:r>
              <a:t>神经网络硬件的测试需要大量的数据来训练和验证模型的准确性。因此，测试数据的准备和处理是整个测试过程中非常重要的一环。为了确保测试结果的准确性和可靠性，需要对测试数据进行仔细的筛选、清洗和标注。同时，还需要考虑到数据的安全性、隐私性和合规性等方面的问题。</a:t>
            </a:r>
          </a:p>
          <a:p/>
        </p:txBody>
      </p:sp>
      <p:sp>
        <p:nvSpPr>
          <p:cNvPr id="5" name="Text Placeholder 4"/>
          <p:cNvSpPr>
            <a:spLocks noGrp="1"/>
          </p:cNvSpPr>
          <p:nvPr>
            <p:ph type="body" idx="3"/>
          </p:nvPr>
        </p:nvSpPr>
        <p:spPr/>
        <p:txBody>
          <a:bodyPr/>
          <a:lstStyle/>
          <a:p>
            <a:r>
              <a:t>测试数据的来源和采集</a:t>
            </a:r>
          </a:p>
        </p:txBody>
      </p:sp>
      <p:sp>
        <p:nvSpPr>
          <p:cNvPr id="6" name="Content Placeholder 5"/>
          <p:cNvSpPr>
            <a:spLocks noGrp="1"/>
          </p:cNvSpPr>
          <p:nvPr>
            <p:ph sz="half" idx="4"/>
          </p:nvPr>
        </p:nvSpPr>
        <p:spPr/>
        <p:txBody>
          <a:bodyPr/>
          <a:lstStyle/>
          <a:p>
            <a:r>
              <a:t>1.测试数据应该来自于实际应用场景，以反映真实的硬件性能。</a:t>
            </a:r>
          </a:p>
          <a:p>
            <a:r>
              <a:t>2.数据采集过程需要考虑到数据的多样性和覆盖面。</a:t>
            </a:r>
          </a:p>
          <a:p>
            <a:r>
              <a:t>测试数据的来源和采集是保证测试数据质量的重要步骤。测试数据应该来自于实际应用场景，以便能够真实地反映硬件的性能和表现。同时，在数据采集过程中，需要考虑到数据的多样性和覆盖面，以确保测试结果的全面性和可靠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测试数据准备和处理</a:t>
            </a:r>
          </a:p>
        </p:txBody>
      </p:sp>
      <p:sp>
        <p:nvSpPr>
          <p:cNvPr id="3" name="Text Placeholder 2"/>
          <p:cNvSpPr>
            <a:spLocks noGrp="1"/>
          </p:cNvSpPr>
          <p:nvPr>
            <p:ph type="body" idx="1"/>
          </p:nvPr>
        </p:nvSpPr>
        <p:spPr/>
        <p:txBody>
          <a:bodyPr/>
          <a:lstStyle/>
          <a:p>
            <a:r>
              <a:t>测试数据的预处理和清洗</a:t>
            </a:r>
          </a:p>
        </p:txBody>
      </p:sp>
      <p:sp>
        <p:nvSpPr>
          <p:cNvPr id="4" name="Content Placeholder 3"/>
          <p:cNvSpPr>
            <a:spLocks noGrp="1"/>
          </p:cNvSpPr>
          <p:nvPr>
            <p:ph sz="half" idx="2"/>
          </p:nvPr>
        </p:nvSpPr>
        <p:spPr/>
        <p:txBody>
          <a:bodyPr/>
          <a:lstStyle/>
          <a:p>
            <a:r>
              <a:t>1.测试数据需要经过预处理和清洗，以保证数据的质量和准确性。</a:t>
            </a:r>
          </a:p>
          <a:p>
            <a:r>
              <a:t>2.数据清洗过程需要考虑到异常值、缺失值和错误数据等问题。</a:t>
            </a:r>
          </a:p>
          <a:p>
            <a:r>
              <a:t>测试数据的预处理和清洗是保证测试数据质量的重要步骤。测试数据中可能存在异常值、缺失值和错误数据等问题，这些问题会对测试结果产生负面影响。因此，需要对测试数据进行仔细的清洗和预处理，以确保数据的质量和准确性。</a:t>
            </a:r>
          </a:p>
          <a:p/>
        </p:txBody>
      </p:sp>
      <p:sp>
        <p:nvSpPr>
          <p:cNvPr id="5" name="Text Placeholder 4"/>
          <p:cNvSpPr>
            <a:spLocks noGrp="1"/>
          </p:cNvSpPr>
          <p:nvPr>
            <p:ph type="body" idx="3"/>
          </p:nvPr>
        </p:nvSpPr>
        <p:spPr/>
        <p:txBody>
          <a:bodyPr/>
          <a:lstStyle/>
          <a:p>
            <a:r>
              <a:t>测试数据的标注和分类</a:t>
            </a:r>
          </a:p>
        </p:txBody>
      </p:sp>
      <p:sp>
        <p:nvSpPr>
          <p:cNvPr id="6" name="Content Placeholder 5"/>
          <p:cNvSpPr>
            <a:spLocks noGrp="1"/>
          </p:cNvSpPr>
          <p:nvPr>
            <p:ph sz="half" idx="4"/>
          </p:nvPr>
        </p:nvSpPr>
        <p:spPr/>
        <p:txBody>
          <a:bodyPr/>
          <a:lstStyle/>
          <a:p>
            <a:r>
              <a:t>1.测试数据需要进行标注和分类，以便进行模型的训练和验证。</a:t>
            </a:r>
          </a:p>
          <a:p>
            <a:r>
              <a:t>2.数据标注过程需要考虑到标注的准确性和效率。</a:t>
            </a:r>
          </a:p>
          <a:p>
            <a:r>
              <a:t>测试数据的标注和分类是神经网络硬件测试中非常重要的一环。通过对测试数据进行标注和分类，可以训练出更加准确和可靠的模型。在数据标注过程中，需要考虑到标注的准确性和效率，以确保测试结果的可靠性和稳定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测试数据准备和处理</a:t>
            </a:r>
          </a:p>
        </p:txBody>
      </p:sp>
      <p:sp>
        <p:nvSpPr>
          <p:cNvPr id="3" name="Text Placeholder 2"/>
          <p:cNvSpPr>
            <a:spLocks noGrp="1"/>
          </p:cNvSpPr>
          <p:nvPr>
            <p:ph type="body" idx="1"/>
          </p:nvPr>
        </p:nvSpPr>
        <p:spPr/>
        <p:txBody>
          <a:bodyPr/>
          <a:lstStyle/>
          <a:p>
            <a:r>
              <a:t>测试数据的存储和管理</a:t>
            </a:r>
          </a:p>
        </p:txBody>
      </p:sp>
      <p:sp>
        <p:nvSpPr>
          <p:cNvPr id="4" name="Content Placeholder 3"/>
          <p:cNvSpPr>
            <a:spLocks noGrp="1"/>
          </p:cNvSpPr>
          <p:nvPr>
            <p:ph sz="half" idx="2"/>
          </p:nvPr>
        </p:nvSpPr>
        <p:spPr/>
        <p:txBody>
          <a:bodyPr/>
          <a:lstStyle/>
          <a:p>
            <a:r>
              <a:t>1.测试数据需要进行存储和管理，以确保数据的安全性和可追溯性。</a:t>
            </a:r>
          </a:p>
          <a:p>
            <a:r>
              <a:t>2.数据存储和管理需要考虑到数据的增长和扩展性。</a:t>
            </a:r>
          </a:p>
          <a:p>
            <a:r>
              <a:t>测试数据的存储和管理是保证测试数据质量和使用效率的重要步骤。测试数据需要进行安全的存储和管理，以确保数据不被泄露或丢失。同时，随着测试数据的不断增长，需要考虑到数据存储和管理的扩展性和可伸缩性。</a:t>
            </a:r>
          </a:p>
          <a:p/>
        </p:txBody>
      </p:sp>
      <p:sp>
        <p:nvSpPr>
          <p:cNvPr id="5" name="Text Placeholder 4"/>
          <p:cNvSpPr>
            <a:spLocks noGrp="1"/>
          </p:cNvSpPr>
          <p:nvPr>
            <p:ph type="body" idx="3"/>
          </p:nvPr>
        </p:nvSpPr>
        <p:spPr/>
        <p:txBody>
          <a:bodyPr/>
          <a:lstStyle/>
          <a:p>
            <a:r>
              <a:t>测试数据的隐私和安全</a:t>
            </a:r>
          </a:p>
        </p:txBody>
      </p:sp>
      <p:sp>
        <p:nvSpPr>
          <p:cNvPr id="6" name="Content Placeholder 5"/>
          <p:cNvSpPr>
            <a:spLocks noGrp="1"/>
          </p:cNvSpPr>
          <p:nvPr>
            <p:ph sz="half" idx="4"/>
          </p:nvPr>
        </p:nvSpPr>
        <p:spPr/>
        <p:txBody>
          <a:bodyPr/>
          <a:lstStyle/>
          <a:p>
            <a:r>
              <a:t>1.测试数据的隐私和安全需要得到保障，以避免数据泄露和攻击。</a:t>
            </a:r>
          </a:p>
          <a:p>
            <a:r>
              <a:t>2.数据安全措施需要考虑到加密、备份和访问控制等方面。</a:t>
            </a:r>
          </a:p>
          <a:p>
            <a:r>
              <a:t>测试数据的隐私和安全是整个测试过程中非常重要的一环。测试数据可能包含敏感信息和隐私信息，需要得到充分的保护。在数据安全措施方面，需要考虑到数据加密、备份和访问控制等方面，以确保测试数据的安全性和隐私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测试环境设置和标准</a:t>
            </a:r>
          </a:p>
        </p:txBody>
      </p:sp>
      <p:sp>
        <p:nvSpPr>
          <p:cNvPr id="3" name="Subtitle 2"/>
          <p:cNvSpPr>
            <a:spLocks noGrp="1"/>
          </p:cNvSpPr>
          <p:nvPr>
            <p:ph type="subTitle" idx="1"/>
          </p:nvPr>
        </p:nvSpPr>
        <p:spPr/>
        <p:txBody>
          <a:bodyPr/>
          <a:lstStyle/>
          <a:p>
            <a:r>
              <a:t>神经网络硬件测试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https://d.book118.com/728137104034006040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神经网络硬件测试概述</vt:lpstr>
      <vt:lpstr> 神经网络硬件测试概述</vt:lpstr>
      <vt:lpstr> 神经网络硬件测试概述</vt:lpstr>
      <vt:lpstr> 测试目的和重要性</vt:lpstr>
      <vt:lpstr> 测试目的和重要性</vt:lpstr>
      <vt:lpstr> 测试方法和分类</vt:lpstr>
      <vt:lpstr> 测试方法和分类</vt:lpstr>
      <vt:lpstr> 测试方法和分类</vt:lpstr>
      <vt:lpstr> 测试方法和分类</vt:lpstr>
      <vt:lpstr> 测试数据准备和处理</vt:lpstr>
      <vt:lpstr> 测试数据准备和处理</vt:lpstr>
      <vt:lpstr> 测试数据准备和处理</vt:lpstr>
      <vt:lpstr> 测试数据准备和处理</vt:lpstr>
      <vt:lpstr> 测试环境设置和标准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2024-09-18T12:55:03.048</cp:lastPrinted>
  <dcterms:created xsi:type="dcterms:W3CDTF">2024-09-18T04:55:03Z</dcterms:created>
  <dcterms:modified xsi:type="dcterms:W3CDTF">2024-09-18T04:55:05Z</dcterms:modified>
</cp:coreProperties>
</file>