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4789D-27AB-4634-90A8-38F75CB63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A653F-53FF-4A58-9010-37AB1702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D4526-F8DE-42E1-9B87-06DA05611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7D8E6-CCA0-4183-B653-F3CF192E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11D4AE-055D-4570-8676-73BB0ED4A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48C37-B19A-4CA3-8B26-F72BAD87F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48896-8A38-4AB8-A2E5-26B994E9A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F8A69-12B5-491B-B528-5C2A53EAE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2241D-B11E-47CE-B9E6-B692A1476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784A4-814F-434E-BF2C-D4E1953E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9CFF4-33C2-42FE-92D5-259660BA0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40074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小学生预防艾滋病主题班会ppt 免费下载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艾滋病的危害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小学生预防艾滋病的重要性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主题班会的内容和形式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主题班会的实施和效果评估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增强学生对艾滋病的认识和了解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提高学生的自我保护意识和能力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促进学生的身心健康和全面发展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主题班会的目的和意义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艾滋病的定义和传播途径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艾滋病的症状和危害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135" b="2913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835" b="2283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艾滋病的预防措施和治疗手段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艾滋病的基本知识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艾滋病的危害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与感染HIV病毒的伴侣进行性接触，尤其是未采取保护措施的性行为。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" r="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输入感染HIV病毒的血液或血液制品；与感染HIV病毒的母亲哺乳。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感染HIV病毒的母亲通过胎盘、产道、乳汁传播给新生儿。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感染者身体机能下降，甚至导致死亡；受到社会歧视和排斥。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" r="1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对个人的危害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家庭成员因感染HIV病毒导致家庭关系紧张，甚至破裂。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对家庭的危害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给国家经济带来巨大负担；社会生产力下降；社会秩序受到影响。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对社会的危害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艾滋病对个人、家庭和社会的危害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艾滋病的预防措施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坚持洁身自爱，不卖淫、嫖娼，避免高危性行为。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不要擅自输血和使用血制品，要在医生的指导下使用。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不要借用或共用牙刷、剃须刀、刮脸刀等个人用品。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严禁吸毒，不与他人共用注射器。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小学生预防艾滋病的重要性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https://d.book118.com/728140074003006025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2024-09-01T10:02:23.322</cp:lastPrinted>
  <dcterms:created xsi:type="dcterms:W3CDTF">2024-09-01T02:02:23Z</dcterms:created>
  <dcterms:modified xsi:type="dcterms:W3CDTF">2024-09-01T02:02:25Z</dcterms:modified>
</cp:coreProperties>
</file>