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D3EF8-FD61-4AA6-A6CB-F8EFF35F9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C0A48-D71A-465A-B98D-602E0222B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45B48-A12E-40C1-BEA0-01B714A5A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E14D5-05C1-4826-BB7A-59A5A2090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547690-002A-4EC0-8EF9-D5F25DEE2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99DC74-A757-4CB7-9009-DA3FD2904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C35B58-FA3E-4241-BA5B-75A96A760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4ADAB-D6C1-4C8F-B68A-411F77D62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D09A0-F647-4A9A-A672-834B2DAFB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09EC9-F2C0-4E0A-82FF-565E0FE10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DAAF2-F8BD-4E34-9CB2-30E11BD44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4106411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不畏浮云遮望眼--新高考语文精准冲刺复习材料作文升格指导\n## 1.新高考语文材料作文概述及评分标准\n### 1.1新高考语文材料作文定义与要求\n### 1.2新高考语文材料作文评分标准及细则\n### 1.3材料作文与学生实际写作能力的关联\n## 2.材料作文升格的关键要素\n### 2.1立意深刻：挖掘材料内涵，展现独立思考\n### 2.2结构严谨：文章逻辑清晰，层次分明\n### 2.3语言优美：表达生动，富有感染力\n## 3.材料作文升格技巧及案例分析\n### 3.1运用辩证法思维，全面分析材料\n### 3.2运用批判性思维，深入挖掘材料\n### 3.3运用创新性思维，独特解读材料\n## 4.针对不同题型的材料作文升格策略\n### 4.1叙事类材料作文升格策略\n### 4.2论述类材料作文升格策略\n### 4.3实用类材料作文升格策略\n## 5.材料作文升格的综合实践与反思\n### 5.1通过模拟题进行材料作文升格实战训练\n### 5.2分析升格作文的优缺点，进行自我反思与调整\n### 5.3持续积累与运用，形成个性化的写作风格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不畏浮云遮望眼--新高考语文精准冲刺复习材料作文升格指导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新高考语文材料作文概述及评分标准</a:t>
            </a:r>
            <a:endParaRPr/>
          </a:p>
        </p:txBody>
      </p:sp>
      <p:sp>
        <p:nvSpPr>
          <p:cNvPr id="9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材料作文是一种根据给定材料进行写作的题型</a:t>
                </a:r>
                <a:endParaRPr/>
              </a:p>
            </p:txBody>
          </p:sp>
          <p:sp>
            <p:nvSpPr>
              <p:cNvPr id="1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材料可以是名言、故事、社会现象等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要求考生在规定时间内，根据材料内容进行立意、构思和写作</a:t>
                </a:r>
                <a:endParaRPr/>
              </a:p>
            </p:txBody>
          </p:sp>
          <p:sp>
            <p:nvSpPr>
              <p:cNvPr id="1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新高考语文材料作文要求</a:t>
                </a:r>
                <a:endParaRPr/>
              </a:p>
            </p:txBody>
          </p:sp>
          <p:sp>
            <p:nvSpPr>
              <p:cNvPr id="1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思想性强：作文要有独到的见解，鲜明的思想性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逻辑性强：文章结构要严谨，论述要有逻辑性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语言优美：表达要生动，富有感染力</a:t>
                </a:r>
                <a:endParaRPr/>
              </a:p>
            </p:txBody>
          </p:sp>
          <p:sp>
            <p:nvSpPr>
              <p:cNvPr id="1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新高考语文材料作文定义与要求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评分标准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立意深刻：挖掘材料内涵，展现独立思考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结构严谨：文章逻辑清晰，层次分明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语言优美：表达生动，富有感染力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评分细则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立意深刻：30分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见解独特，思想性强，立意深刻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能够从材料中提炼出中心论点，并进行阐述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结构严谨：20分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文章结构严谨，层次分明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能够运用逻辑关系词，使文章逻辑清晰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语言优美：20分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表达生动，富有感染力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能够运用修辞手法，提高文章表现力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其他：30分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文题相符，篇幅适中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无错别字，标点符号使用正确</a:t>
            </a:r>
            <a:endParaRPr/>
          </a:p>
        </p:txBody>
      </p:sp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新高考语文材料作文评分标准及细则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材料作文与学生实际写作能力的关联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材料作文考查学生的综合分析能力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要求考生能够从材料中提炼出中心论点，并进行阐述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考查学生的独立思考能力和辩证思维能力</a:t>
                </a:r>
                <a:endParaRPr/>
              </a:p>
            </p:txBody>
          </p:sp>
          <p:pic>
            <p:nvPicPr>
              <p:cNvPr id="1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材料作文与学生实际写作能力的关联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材料作文的写作技巧可以提高学生的实际写作能力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通过材料作文的训练，学生可以更好地掌握文章结构、语言表达能力等方面的技巧</a:t>
                </a:r>
                <a:endParaRPr/>
              </a:p>
            </p:txBody>
          </p:sp>
          <p:pic>
            <p:nvPicPr>
              <p:cNvPr id="1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材料作文升格的关键要素</a:t>
            </a:r>
            <a:endParaRPr/>
          </a:p>
        </p:txBody>
      </p:sp>
      <p:sp>
        <p:nvSpPr>
          <p:cNvPr id="1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挖掘材料内涵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深入理解材料的含义，找出材料的核心观点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结合现实生活和自己的思考，对材料进行深入的挖掘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展现独立思考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摆脱对材料的依赖，展现自己的独立思考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能够从材料中提炼出中心论点，并进行阐述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立意深刻：挖掘材料内涵，展现独立思考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结构严谨：文章逻辑清晰，层次分明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文章结构严谨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能够运用逻辑关系词，使文章逻辑清晰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文章层次分明，段落之间有明显的过渡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层次分明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文章有明确的开头、发展和结尾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每一段都有中心论点，段落之间相互呼应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表达生动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能够运用修辞手法，提高文章表现力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用词准确，语句通顺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富有感染力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文章有强烈的情感色彩，能够引起读者的共鸣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文字富有感染力，能够打动读者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语言优美：表达生动，富有感染力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材料作文升格技巧及案例分析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运用辩证法思维，全面分析材料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辩证法思维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能够从材料中找出矛盾，分析矛盾，解决矛盾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能够从多个角度分析材料，避免片面性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分析材料中的矛盾，提出自己的观点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从多个角度分析材料，使文章立意更加全面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https://d.book118.com/728141064110006037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不畏浮云遮望眼--新高考语文精准冲刺复习材料作文升格指导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2024-09-17T15:33:34.385</cp:lastPrinted>
  <dcterms:created xsi:type="dcterms:W3CDTF">2024-09-17T07:33:34Z</dcterms:created>
  <dcterms:modified xsi:type="dcterms:W3CDTF">2024-09-17T07:33:36Z</dcterms:modified>
</cp:coreProperties>
</file>