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emf" ContentType="image/x-emf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144000" cy="5143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33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2.wmf" /><Relationship Id="rId2" Type="http://schemas.openxmlformats.org/officeDocument/2006/relationships/image" Target="../media/image23.wmf" /><Relationship Id="rId3" Type="http://schemas.openxmlformats.org/officeDocument/2006/relationships/image" Target="../media/image24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5.wmf" /><Relationship Id="rId2" Type="http://schemas.openxmlformats.org/officeDocument/2006/relationships/image" Target="../media/image26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wmf" /><Relationship Id="rId2" Type="http://schemas.openxmlformats.org/officeDocument/2006/relationships/image" Target="../media/image28.wmf" /><Relationship Id="rId3" Type="http://schemas.openxmlformats.org/officeDocument/2006/relationships/image" Target="../media/image29.wmf" /><Relationship Id="rId4" Type="http://schemas.openxmlformats.org/officeDocument/2006/relationships/image" Target="../media/image30.wmf" /><Relationship Id="rId5" Type="http://schemas.openxmlformats.org/officeDocument/2006/relationships/image" Target="../media/image31.wmf" /><Relationship Id="rId6" Type="http://schemas.openxmlformats.org/officeDocument/2006/relationships/image" Target="../media/image32.wmf" /><Relationship Id="rId7" Type="http://schemas.openxmlformats.org/officeDocument/2006/relationships/image" Target="../media/image33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emf" /><Relationship Id="rId2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buFontTx/>
              <a:buNone/>
              <a:defRPr sz="1200">
                <a:latin typeface="Arial" pitchFamily="34" charset="0"/>
                <a:ea typeface="黑体" panose="02010609060101010101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buFontTx/>
              <a:buNone/>
              <a:defRPr sz="1200">
                <a:latin typeface="Arial" pitchFamily="34" charset="0"/>
                <a:ea typeface="黑体" panose="02010609060101010101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1988" name="备注占位符 4"/>
          <p:cNvSpPr>
            <a:spLocks noGrp="1" noChangeArrowheads="1"/>
          </p:cNvSpPr>
          <p:nvPr>
            <p:ph type="body" sz="quarter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noProof="0"/>
              <a:t>单击此处编辑母版文本样式</a:t>
            </a:r>
            <a:endParaRPr lang="zh-CN" altLang="en-US" noProof="0"/>
          </a:p>
          <a:p>
            <a:pPr lvl="1"/>
            <a:r>
              <a:rPr lang="zh-CN" altLang="en-US" noProof="0"/>
              <a:t>第二级</a:t>
            </a:r>
            <a:endParaRPr lang="zh-CN" altLang="en-US" noProof="0"/>
          </a:p>
          <a:p>
            <a:pPr lvl="2"/>
            <a:r>
              <a:rPr lang="zh-CN" altLang="en-US" noProof="0"/>
              <a:t>第三级</a:t>
            </a:r>
            <a:endParaRPr lang="zh-CN" altLang="en-US" noProof="0"/>
          </a:p>
          <a:p>
            <a:pPr lvl="3"/>
            <a:r>
              <a:rPr lang="zh-CN" altLang="en-US" noProof="0"/>
              <a:t>第四级</a:t>
            </a:r>
            <a:endParaRPr lang="zh-CN" altLang="en-US" noProof="0"/>
          </a:p>
          <a:p>
            <a:pPr lvl="4"/>
            <a:r>
              <a:rPr lang="zh-CN" altLang="en-US" noProof="0"/>
              <a:t>第五级</a:t>
            </a:r>
            <a:endParaRPr lang="zh-CN" altLang="en-US" noProof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buFontTx/>
              <a:buNone/>
              <a:defRPr sz="1200">
                <a:latin typeface="Arial" pitchFamily="34" charset="0"/>
                <a:ea typeface="黑体" panose="02010609060101010101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algn="r">
              <a:defRPr sz="1200">
                <a:ea typeface="黑体" panose="02010609060101010101" pitchFamily="2" charset="-122"/>
              </a:defRPr>
            </a:lvl1pPr>
          </a:lstStyle>
          <a:p>
            <a:fld id="{F4EFEEBA-2A58-4271-8F82-69E60C55A3F8}" type="slidenum">
              <a:rPr lang="en-US" altLang="en-US"/>
              <a:t/>
            </a:fld>
            <a:endParaRPr lang="en-US" altLang="en-US"/>
          </a:p>
        </p:txBody>
      </p:sp>
      <p:pic>
        <p:nvPicPr>
          <p:cNvPr id="60423" name="Picture 2"/>
          <p:cNvPicPr>
            <a:picLocks noChangeAspect="1" noChangeArrowheads="1"/>
          </p:cNvPicPr>
          <p:nvPr/>
        </p:nvPicPr>
        <p:blipFill>
          <a:blip r:embed="rId1"/>
          <a:stretch>
            <a:fillRect/>
          </a:stretch>
        </p:blipFill>
        <p:spPr bwMode="auto">
          <a:xfrm>
            <a:off x="538163" y="581025"/>
            <a:ext cx="1747837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9400" name="TextBox 7"/>
          <p:cNvSpPr txBox="1">
            <a:spLocks noChangeArrowheads="1"/>
          </p:cNvSpPr>
          <p:nvPr/>
        </p:nvSpPr>
        <p:spPr bwMode="auto">
          <a:xfrm>
            <a:off x="3756025" y="3690938"/>
            <a:ext cx="244951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buFontTx/>
              <a:buNone/>
              <a:defRPr/>
            </a:pPr>
            <a:r>
              <a:rPr lang="zh-CN" altLang="en-US">
                <a:solidFill>
                  <a:srgbClr val="CC00FF"/>
                </a:solidFill>
                <a:latin typeface="方正舒体" panose="02010601030101010101" pitchFamily="2" charset="-122"/>
                <a:ea typeface="方正舒体" panose="02010601030101010101" pitchFamily="2" charset="-122"/>
                <a:sym typeface="+mn-ea"/>
              </a:rPr>
              <a:t>七彩城就梦想</a:t>
            </a:r>
            <a:endParaRPr lang="zh-CN" altLang="en-US">
              <a:solidFill>
                <a:srgbClr val="CC00FF"/>
              </a:solidFill>
              <a:latin typeface="方正舒体" panose="02010601030101010101" pitchFamily="2" charset="-122"/>
              <a:ea typeface="方正舒体" panose="02010601030101010101" pitchFamily="2" charset="-122"/>
              <a:sym typeface="+mn-ea"/>
            </a:endParaRPr>
          </a:p>
        </p:txBody>
      </p:sp>
      <p:sp>
        <p:nvSpPr>
          <p:cNvPr id="9" name="幻灯片图像占位符 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黑体" panose="0201060906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黑体" panose="0201060906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黑体" panose="0201060906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黑体" panose="0201060906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黑体" panose="0201060906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10" Type="http://schemas.openxmlformats.org/officeDocument/2006/relationships/hyperlink" Target="http://www.1ppt.com/excel/" TargetMode="External" /><Relationship Id="rId11" Type="http://schemas.openxmlformats.org/officeDocument/2006/relationships/hyperlink" Target="http://www.1ppt.com/shiti/" TargetMode="External" /><Relationship Id="rId12" Type="http://schemas.openxmlformats.org/officeDocument/2006/relationships/hyperlink" Target="http://www.1ppt.com/jiaoan/" TargetMode="External" /><Relationship Id="rId13" Type="http://schemas.openxmlformats.org/officeDocument/2006/relationships/hyperlink" Target="http://www.1ppt.com/jianli/" TargetMode="External" /><Relationship Id="rId14" Type="http://schemas.openxmlformats.org/officeDocument/2006/relationships/hyperlink" Target="http://www.1ppt.com/kejian/" TargetMode="External" /><Relationship Id="rId15" Type="http://schemas.openxmlformats.org/officeDocument/2006/relationships/hyperlink" Target="http://www.1ppt.com/kejian/yuwen/" TargetMode="External" /><Relationship Id="rId16" Type="http://schemas.openxmlformats.org/officeDocument/2006/relationships/hyperlink" Target="http://www.1ppt.com/kejian/shuxue/" TargetMode="External" /><Relationship Id="rId17" Type="http://schemas.openxmlformats.org/officeDocument/2006/relationships/hyperlink" Target="http://www.1ppt.com/kejian/yingyu/" TargetMode="External" /><Relationship Id="rId18" Type="http://schemas.openxmlformats.org/officeDocument/2006/relationships/hyperlink" Target="http://www.1ppt.com/kejian/meishu/" TargetMode="External" /><Relationship Id="rId19" Type="http://schemas.openxmlformats.org/officeDocument/2006/relationships/hyperlink" Target="http://www.1ppt.com/kejian/kexue/" TargetMode="External" /><Relationship Id="rId2" Type="http://schemas.openxmlformats.org/officeDocument/2006/relationships/notesMaster" Target="../notesMasters/notesMaster1.xml" /><Relationship Id="rId20" Type="http://schemas.openxmlformats.org/officeDocument/2006/relationships/hyperlink" Target="http://www.1ppt.com/kejian/wuli/" TargetMode="External" /><Relationship Id="rId21" Type="http://schemas.openxmlformats.org/officeDocument/2006/relationships/hyperlink" Target="http://www.1ppt.com/kejian/huaxue/" TargetMode="External" /><Relationship Id="rId22" Type="http://schemas.openxmlformats.org/officeDocument/2006/relationships/hyperlink" Target="http://www.1ppt.com/kejian/shengwu/" TargetMode="External" /><Relationship Id="rId23" Type="http://schemas.openxmlformats.org/officeDocument/2006/relationships/hyperlink" Target="http://www.1ppt.com/kejian/dili/" TargetMode="External" /><Relationship Id="rId24" Type="http://schemas.openxmlformats.org/officeDocument/2006/relationships/hyperlink" Target="http://www.1ppt.com/kejian/lishi/" TargetMode="External" /><Relationship Id="rId3" Type="http://schemas.openxmlformats.org/officeDocument/2006/relationships/hyperlink" Target="http://www.1ppt.com/moban/" TargetMode="External" /><Relationship Id="rId4" Type="http://schemas.openxmlformats.org/officeDocument/2006/relationships/hyperlink" Target="http://www.1ppt.com/sucai/" TargetMode="External" /><Relationship Id="rId5" Type="http://schemas.openxmlformats.org/officeDocument/2006/relationships/hyperlink" Target="http://www.1ppt.com/beijing/" TargetMode="External" /><Relationship Id="rId6" Type="http://schemas.openxmlformats.org/officeDocument/2006/relationships/hyperlink" Target="http://www.1ppt.com/tubiao/" TargetMode="External" /><Relationship Id="rId7" Type="http://schemas.openxmlformats.org/officeDocument/2006/relationships/hyperlink" Target="http://www.1ppt.com/xiazai/" TargetMode="External" /><Relationship Id="rId8" Type="http://schemas.openxmlformats.org/officeDocument/2006/relationships/hyperlink" Target="http://www.1ppt.com/powerpoint/" TargetMode="External" /><Relationship Id="rId9" Type="http://schemas.openxmlformats.org/officeDocument/2006/relationships/hyperlink" Target="http://www.1ppt.com/word/" TargetMode="Externa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PPT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模板：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3"/>
              </a:rPr>
              <a:t>www.1ppt.com/moban/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            PPT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素材：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4"/>
              </a:rPr>
              <a:t>www.1ppt.com/sucai/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PPT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背景：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5"/>
              </a:rPr>
              <a:t>www.1ppt.com/beijing/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             PPT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图表：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6"/>
              </a:rPr>
              <a:t>www.1ppt.com/tubiao/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PPT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下载：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7"/>
              </a:rPr>
              <a:t>www.1ppt.com/xiazai/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               PPT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教程： 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8"/>
              </a:rPr>
              <a:t>www.1ppt.com/powerpoint/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Word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模板：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9"/>
              </a:rPr>
              <a:t>www.1ppt.com/word/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              Excel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模板：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10"/>
              </a:rPr>
              <a:t>www.1ppt.com/excel/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        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试卷下载：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11"/>
              </a:rPr>
              <a:t>www.1ppt.com/shiti/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              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教案下载：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12"/>
              </a:rPr>
              <a:t>www.1ppt.com/jiaoan/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         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个人简历：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13"/>
              </a:rPr>
              <a:t>www.1ppt.com/jianli/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              PPT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14"/>
              </a:rPr>
              <a:t>www.1ppt.com/kejian/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语文课件：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15"/>
              </a:rPr>
              <a:t>www.1ppt.com/kejian/yuwen/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数学课件：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16"/>
              </a:rPr>
              <a:t>www.1ppt.com/kejian/shuxue/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英语课件：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17"/>
              </a:rPr>
              <a:t>www.1ppt.com/kejian/yingyu/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美术课件：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18"/>
              </a:rPr>
              <a:t>www.1ppt.com/kejian/meishu/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科学课件：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19"/>
              </a:rPr>
              <a:t>www.1ppt.com/kejian/kexue/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物理课件：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20"/>
              </a:rPr>
              <a:t>www.1ppt.com/kejian/wuli/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化学课件：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21"/>
              </a:rPr>
              <a:t>www.1ppt.com/kejian/huaxue/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生物课件：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22"/>
              </a:rPr>
              <a:t>www.1ppt.com/kejian/shengwu/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地理课件：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23"/>
              </a:rPr>
              <a:t>www.1ppt.com/kejian/dili/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    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历史课件：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24"/>
              </a:rPr>
              <a:t>www.1ppt.com/kejian/lishi/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EFEEBA-2A58-4271-8F82-69E60C55A3F8}" type="slidenum">
              <a:rPr lang="en-US" altLang="en-US" smtClean="0"/>
              <a:t>3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657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0658" name="备注占位符 2"/>
          <p:cNvSpPr>
            <a:spLocks noGrp="1" noChangeArrowheads="1"/>
          </p:cNvSpPr>
          <p:nvPr>
            <p:ph type="body" idx="6"/>
          </p:nvPr>
        </p:nvSpPr>
        <p:spPr>
          <a:noFill/>
        </p:spPr>
        <p:txBody>
          <a:bodyPr/>
          <a:lstStyle/>
          <a:p>
            <a:pPr>
              <a:spcBef>
                <a:spcPct val="0"/>
              </a:spcBef>
            </a:pPr>
            <a:endParaRPr lang="zh-CN" altLang="en-US">
              <a:ea typeface="黑体" panose="02010609060101010101" pitchFamily="2" charset="-122"/>
            </a:endParaRPr>
          </a:p>
        </p:txBody>
      </p:sp>
      <p:sp>
        <p:nvSpPr>
          <p:cNvPr id="70659" name="灯片编号占位符 3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/>
            <a:fld id="{39AF680F-8E7D-4761-A874-FC82AA1C42A9}" type="slidenum">
              <a:rPr lang="zh-CN" altLang="en-US" sz="1800">
                <a:ea typeface="宋体" panose="02010600030101010101" pitchFamily="2" charset="-122"/>
              </a:rPr>
              <a:t>9</a:t>
            </a:fld>
            <a:endParaRPr lang="en-US" altLang="zh-CN" sz="1800"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705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2706" name="备注占位符 2"/>
          <p:cNvSpPr>
            <a:spLocks noGrp="1" noChangeArrowheads="1"/>
          </p:cNvSpPr>
          <p:nvPr>
            <p:ph type="body" idx="6"/>
          </p:nvPr>
        </p:nvSpPr>
        <p:spPr>
          <a:noFill/>
        </p:spPr>
        <p:txBody>
          <a:bodyPr/>
          <a:lstStyle/>
          <a:p>
            <a:pPr>
              <a:spcBef>
                <a:spcPct val="0"/>
              </a:spcBef>
            </a:pPr>
            <a:endParaRPr lang="zh-CN" altLang="en-US">
              <a:ea typeface="黑体" panose="02010609060101010101" pitchFamily="2" charset="-122"/>
            </a:endParaRPr>
          </a:p>
        </p:txBody>
      </p:sp>
      <p:sp>
        <p:nvSpPr>
          <p:cNvPr id="72707" name="灯片编号占位符 3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/>
            <a:fld id="{953F31BB-F63B-481A-8C8C-2D19135E967D}" type="slidenum">
              <a:rPr lang="zh-CN" altLang="en-US" sz="1800">
                <a:ea typeface="宋体" panose="02010600030101010101" pitchFamily="2" charset="-122"/>
              </a:rPr>
              <a:t>10</a:t>
            </a:fld>
            <a:endParaRPr lang="en-US" altLang="zh-CN" sz="1800"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5.png" /><Relationship Id="rId11" Type="http://schemas.openxmlformats.org/officeDocument/2006/relationships/tags" Target="../tags/tag6.xml" /><Relationship Id="rId12" Type="http://schemas.openxmlformats.org/officeDocument/2006/relationships/image" Target="../media/image6.png" /><Relationship Id="rId13" Type="http://schemas.openxmlformats.org/officeDocument/2006/relationships/tags" Target="../tags/tag7.xml" /><Relationship Id="rId14" Type="http://schemas.openxmlformats.org/officeDocument/2006/relationships/tags" Target="../tags/tag8.xml" /><Relationship Id="rId15" Type="http://schemas.openxmlformats.org/officeDocument/2006/relationships/tags" Target="../tags/tag9.xml" /><Relationship Id="rId16" Type="http://schemas.openxmlformats.org/officeDocument/2006/relationships/tags" Target="../tags/tag10.xml" /><Relationship Id="rId17" Type="http://schemas.openxmlformats.org/officeDocument/2006/relationships/tags" Target="../tags/tag11.xml" /><Relationship Id="rId18" Type="http://schemas.openxmlformats.org/officeDocument/2006/relationships/tags" Target="../tags/tag12.xml" /><Relationship Id="rId19" Type="http://schemas.openxmlformats.org/officeDocument/2006/relationships/tags" Target="../tags/tag13.xml" /><Relationship Id="rId2" Type="http://schemas.openxmlformats.org/officeDocument/2006/relationships/tags" Target="../tags/tag1.xml" /><Relationship Id="rId20" Type="http://schemas.openxmlformats.org/officeDocument/2006/relationships/tags" Target="../tags/tag14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image" Target="../media/image3.png" /><Relationship Id="rId7" Type="http://schemas.openxmlformats.org/officeDocument/2006/relationships/tags" Target="../tags/tag4.xml" /><Relationship Id="rId8" Type="http://schemas.openxmlformats.org/officeDocument/2006/relationships/image" Target="../media/image4.png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10" Type="http://schemas.openxmlformats.org/officeDocument/2006/relationships/tags" Target="../tags/tag4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10" Type="http://schemas.openxmlformats.org/officeDocument/2006/relationships/image" Target="../media/image11.png" /><Relationship Id="rId11" Type="http://schemas.openxmlformats.org/officeDocument/2006/relationships/tags" Target="../tags/tag48.xml" /><Relationship Id="rId12" Type="http://schemas.openxmlformats.org/officeDocument/2006/relationships/image" Target="../media/image12.png" /><Relationship Id="rId13" Type="http://schemas.openxmlformats.org/officeDocument/2006/relationships/tags" Target="../tags/tag49.xml" /><Relationship Id="rId14" Type="http://schemas.openxmlformats.org/officeDocument/2006/relationships/tags" Target="../tags/tag50.xml" /><Relationship Id="rId15" Type="http://schemas.openxmlformats.org/officeDocument/2006/relationships/tags" Target="../tags/tag51.xml" /><Relationship Id="rId16" Type="http://schemas.openxmlformats.org/officeDocument/2006/relationships/tags" Target="../tags/tag52.xml" /><Relationship Id="rId17" Type="http://schemas.openxmlformats.org/officeDocument/2006/relationships/tags" Target="../tags/tag53.xml" /><Relationship Id="rId18" Type="http://schemas.openxmlformats.org/officeDocument/2006/relationships/tags" Target="../tags/tag54.xml" /><Relationship Id="rId19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44.xml" /><Relationship Id="rId4" Type="http://schemas.openxmlformats.org/officeDocument/2006/relationships/image" Target="../media/image9.png" /><Relationship Id="rId5" Type="http://schemas.openxmlformats.org/officeDocument/2006/relationships/tags" Target="../tags/tag45.xml" /><Relationship Id="rId6" Type="http://schemas.openxmlformats.org/officeDocument/2006/relationships/image" Target="../media/image10.png" /><Relationship Id="rId7" Type="http://schemas.openxmlformats.org/officeDocument/2006/relationships/tags" Target="../tags/tag46.xml" /><Relationship Id="rId8" Type="http://schemas.openxmlformats.org/officeDocument/2006/relationships/image" Target="../media/image3.png" /><Relationship Id="rId9" Type="http://schemas.openxmlformats.org/officeDocument/2006/relationships/tags" Target="../tags/tag4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5.png" /><Relationship Id="rId11" Type="http://schemas.openxmlformats.org/officeDocument/2006/relationships/tags" Target="../tags/tag81.xml" /><Relationship Id="rId12" Type="http://schemas.openxmlformats.org/officeDocument/2006/relationships/image" Target="../media/image2.png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6.xml" /><Relationship Id="rId20" Type="http://schemas.openxmlformats.org/officeDocument/2006/relationships/tags" Target="../tags/tag89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4.png" /><Relationship Id="rId5" Type="http://schemas.openxmlformats.org/officeDocument/2006/relationships/tags" Target="../tags/tag78.xml" /><Relationship Id="rId6" Type="http://schemas.openxmlformats.org/officeDocument/2006/relationships/image" Target="../media/image3.png" /><Relationship Id="rId7" Type="http://schemas.openxmlformats.org/officeDocument/2006/relationships/tags" Target="../tags/tag79.xml" /><Relationship Id="rId8" Type="http://schemas.openxmlformats.org/officeDocument/2006/relationships/image" Target="../media/image6.png" /><Relationship Id="rId9" Type="http://schemas.openxmlformats.org/officeDocument/2006/relationships/tags" Target="../tags/tag8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png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2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3.png" /><Relationship Id="rId3" Type="http://schemas.openxmlformats.org/officeDocument/2006/relationships/tags" Target="../tags/tag96.xml" /><Relationship Id="rId4" Type="http://schemas.openxmlformats.org/officeDocument/2006/relationships/image" Target="../media/image14.png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image" Target="../media/image15.png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6.png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image" Target="../media/image17.png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png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7.xml" /><Relationship Id="rId10" Type="http://schemas.openxmlformats.org/officeDocument/2006/relationships/tags" Target="../tags/tag144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8.png" /><Relationship Id="rId3" Type="http://schemas.openxmlformats.org/officeDocument/2006/relationships/tags" Target="../tags/tag138.xml" /><Relationship Id="rId4" Type="http://schemas.openxmlformats.org/officeDocument/2006/relationships/image" Target="../media/image19.png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ED565-8057-4213-AE4C-D3455406E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17853-761F-4C3C-97E4-806306670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D4756-7A0D-462F-85B0-167FBC8D3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59ADA8-8C8F-4269-9D30-BEA65A28F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D8282F-C33C-43BC-A4D4-E7FC3DCF4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DF8D8B-F27E-4B48-B464-112FAA3F8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E934D3-94C3-407B-9709-CEBCD8666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F7D87-64F0-4663-898F-3E85C803D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5A1724-2593-4159-B948-9172254FF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C1F21-63D1-4659-95BB-8799D92F5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175CD-6A16-45C0-B376-F4EE09DA0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2-底图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8096" y="-3334"/>
            <a:ext cx="9146381" cy="5141595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3313928" y="1474320"/>
            <a:ext cx="449162" cy="453390"/>
          </a:xfrm>
          <a:prstGeom prst="rect">
            <a:avLst/>
          </a:prstGeom>
        </p:spPr>
      </p:pic>
      <p:grpSp>
        <p:nvGrpSpPr>
          <p:cNvPr id="6" name="组合 5"/>
          <p:cNvGrpSpPr/>
          <p:nvPr userDrawn="1">
            <p:custDataLst>
              <p:tags r:id="rId5"/>
            </p:custDataLst>
          </p:nvPr>
        </p:nvGrpSpPr>
        <p:grpSpPr>
          <a:xfrm>
            <a:off x="90964" y="-42386"/>
            <a:ext cx="8999220" cy="5202079"/>
            <a:chOff x="191" y="-89"/>
            <a:chExt cx="18896" cy="10923"/>
          </a:xfrm>
        </p:grpSpPr>
        <p:pic>
          <p:nvPicPr>
            <p:cNvPr id="10" name="图片 9"/>
            <p:cNvPicPr>
              <a:picLocks noChangeAspect="1"/>
            </p:cNvPicPr>
            <p:nvPr userDrawn="1">
              <p:custDataLst>
                <p:tags r:id="rId7"/>
              </p:custDataLst>
            </p:nvPr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040000">
              <a:off x="12506" y="7768"/>
              <a:ext cx="3609" cy="3067"/>
            </a:xfrm>
            <a:prstGeom prst="rect">
              <a:avLst/>
            </a:prstGeom>
          </p:spPr>
        </p:pic>
        <p:pic>
          <p:nvPicPr>
            <p:cNvPr id="7" name="图片 6"/>
            <p:cNvPicPr>
              <a:picLocks noChangeAspect="1"/>
            </p:cNvPicPr>
            <p:nvPr userDrawn="1"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21300000">
              <a:off x="14635" y="-89"/>
              <a:ext cx="4452" cy="10146"/>
            </a:xfrm>
            <a:prstGeom prst="rect">
              <a:avLst/>
            </a:prstGeom>
          </p:spPr>
        </p:pic>
        <p:grpSp>
          <p:nvGrpSpPr>
            <p:cNvPr id="4" name="组合 3"/>
            <p:cNvGrpSpPr/>
            <p:nvPr userDrawn="1"/>
          </p:nvGrpSpPr>
          <p:grpSpPr>
            <a:xfrm>
              <a:off x="191" y="278"/>
              <a:ext cx="6488" cy="10244"/>
              <a:chOff x="191" y="278"/>
              <a:chExt cx="6488" cy="10244"/>
            </a:xfrm>
          </p:grpSpPr>
          <p:pic>
            <p:nvPicPr>
              <p:cNvPr id="11" name="图片 10"/>
              <p:cNvPicPr>
                <a:picLocks noChangeAspect="1"/>
              </p:cNvPicPr>
              <p:nvPr userDrawn="1">
                <p:custDataLst>
                  <p:tags r:id="rId11"/>
                </p:custDataLst>
              </p:nvPr>
            </p:nvPicPr>
            <p:blipFill>
              <a:blip r:embed="rId10"/>
              <a:stretch>
                <a:fillRect/>
              </a:stretch>
            </p:blipFill>
            <p:spPr>
              <a:xfrm rot="14760000">
                <a:off x="5425" y="3"/>
                <a:ext cx="623" cy="1887"/>
              </a:xfrm>
              <a:prstGeom prst="rect">
                <a:avLst/>
              </a:prstGeom>
            </p:spPr>
          </p:pic>
          <p:pic>
            <p:nvPicPr>
              <p:cNvPr id="8" name="图片 7"/>
              <p:cNvPicPr>
                <a:picLocks noChangeAspect="1"/>
              </p:cNvPicPr>
              <p:nvPr userDrawn="1">
                <p:custDataLst>
                  <p:tags r:id="rId13"/>
                </p:custDataLst>
              </p:nvPr>
            </p:nvPicPr>
            <p:blipFill>
              <a:blip r:embed="rId12"/>
              <a:stretch>
                <a:fillRect/>
              </a:stretch>
            </p:blipFill>
            <p:spPr>
              <a:xfrm>
                <a:off x="191" y="278"/>
                <a:ext cx="4871" cy="10245"/>
              </a:xfrm>
              <a:prstGeom prst="rect">
                <a:avLst/>
              </a:prstGeom>
            </p:spPr>
          </p:pic>
        </p:grpSp>
      </p:grp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0" name="文本占位符 19"/>
          <p:cNvSpPr>
            <a:spLocks noGrp="1"/>
          </p:cNvSpPr>
          <p:nvPr>
            <p:ph type="body" sz="quarter" idx="14" hasCustomPrompt="1"/>
            <p:custDataLst>
              <p:tags r:id="rId17"/>
            </p:custDataLst>
          </p:nvPr>
        </p:nvSpPr>
        <p:spPr>
          <a:xfrm>
            <a:off x="4626167" y="2851584"/>
            <a:ext cx="1984500" cy="378000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ctr">
              <a:buNone/>
              <a:defRPr sz="1350" baseline="0">
                <a:solidFill>
                  <a:schemeClr val="accent1">
                    <a:lumMod val="75000"/>
                  </a:schemeClr>
                </a:solidFill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18"/>
            </p:custDataLst>
          </p:nvPr>
        </p:nvSpPr>
        <p:spPr>
          <a:xfrm>
            <a:off x="2580594" y="2851584"/>
            <a:ext cx="1984500" cy="378000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ctr">
              <a:buNone/>
              <a:defRPr sz="1350" baseline="0">
                <a:solidFill>
                  <a:schemeClr val="accent1">
                    <a:lumMod val="75000"/>
                  </a:schemeClr>
                </a:solidFill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9"/>
            </p:custDataLst>
          </p:nvPr>
        </p:nvSpPr>
        <p:spPr>
          <a:xfrm>
            <a:off x="3784997" y="1463794"/>
            <a:ext cx="1574959" cy="453600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100" b="1" u="none" strike="noStrike" kern="1200" cap="none" spc="200" normalizeH="0" baseline="0">
                <a:solidFill>
                  <a:schemeClr val="accent1">
                    <a:lumMod val="75000"/>
                  </a:schemeClr>
                </a:solidFill>
                <a:uFillTx/>
                <a:ea typeface="幼圆" panose="02010509060101010101" pitchFamily="49" charset="-122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编辑副标题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0"/>
            </p:custDataLst>
          </p:nvPr>
        </p:nvSpPr>
        <p:spPr>
          <a:xfrm>
            <a:off x="1687830" y="1952149"/>
            <a:ext cx="5768340" cy="851059"/>
          </a:xfrm>
        </p:spPr>
        <p:txBody>
          <a:bodyPr lIns="90000" tIns="46800" rIns="90000" bIns="46800" anchor="ctr" anchorCtr="0">
            <a:normAutofit/>
          </a:bodyPr>
          <a:lstStyle>
            <a:lvl1pPr algn="ctr">
              <a:defRPr sz="4500" spc="600" baseline="0">
                <a:solidFill>
                  <a:schemeClr val="accent1">
                    <a:lumMod val="75000"/>
                  </a:schemeClr>
                </a:solidFill>
                <a:ea typeface="汉仪乐喵体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21300000">
            <a:off x="8516104" y="4345725"/>
            <a:ext cx="554150" cy="833299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02412" y="332426"/>
            <a:ext cx="8139178" cy="33147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502412" y="714381"/>
            <a:ext cx="8139178" cy="4041680"/>
          </a:xfrm>
        </p:spPr>
        <p:txBody>
          <a:bodyPr vert="horz" lIns="90170" tIns="46990" rIns="90170" bIns="4699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19601" y="0"/>
            <a:ext cx="7904798" cy="51435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6598" h="10800">
                <a:moveTo>
                  <a:pt x="0" y="0"/>
                </a:moveTo>
                <a:lnTo>
                  <a:pt x="16598" y="0"/>
                </a:lnTo>
                <a:lnTo>
                  <a:pt x="16598" y="10800"/>
                </a:lnTo>
                <a:lnTo>
                  <a:pt x="0" y="1080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2684806" y="2693183"/>
            <a:ext cx="3589130" cy="593272"/>
          </a:xfrm>
        </p:spPr>
        <p:txBody>
          <a:bodyPr lIns="90000" tIns="0" rIns="90000" bIns="46800" anchor="t" anchorCtr="0">
            <a:normAutofit/>
          </a:bodyPr>
          <a:lstStyle>
            <a:lvl1pPr marL="0" indent="0" algn="ctr" eaLnBrk="1" fontAlgn="auto" latinLnBrk="0" hangingPunct="1">
              <a:buNone/>
              <a:defRPr kumimoji="0" lang="zh-CN" altLang="en-US" sz="1350" b="0" i="0" u="none" strike="noStrike" kern="1200" cap="none" spc="150" normalizeH="0" baseline="0" noProof="1">
                <a:solidFill>
                  <a:schemeClr val="accent1">
                    <a:lumMod val="7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684805" y="1840376"/>
            <a:ext cx="3589130" cy="809507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4500" u="none" strike="noStrike" kern="1200" cap="none" spc="300" normalizeH="0" baseline="0">
                <a:solidFill>
                  <a:schemeClr val="accent1">
                    <a:lumMod val="75000"/>
                  </a:schemeClr>
                </a:solidFill>
                <a:uFillTx/>
                <a:latin typeface="Arial" pitchFamily="34" charset="0"/>
                <a:ea typeface="汉仪乐喵体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21300000">
            <a:off x="8516104" y="4345725"/>
            <a:ext cx="554150" cy="833299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02412" y="332426"/>
            <a:ext cx="8139178" cy="33147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502448" y="714381"/>
            <a:ext cx="3962432" cy="4041680"/>
          </a:xfrm>
        </p:spPr>
        <p:txBody>
          <a:bodyPr vert="horz" lIns="90170" tIns="46990" rIns="90170" bIns="4699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4679158" y="714381"/>
            <a:ext cx="3962432" cy="4041680"/>
          </a:xfrm>
        </p:spPr>
        <p:txBody>
          <a:bodyPr lIns="90170" tIns="46990" rIns="90170" bIns="46990">
            <a:normAutofit/>
          </a:bodyPr>
          <a:lstStyle>
            <a:lvl1pPr>
              <a:defRPr sz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>
              <a:defRPr sz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>
              <a:defRPr sz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>
              <a:defRPr sz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>
              <a:defRPr sz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21300000">
            <a:off x="8516104" y="4345725"/>
            <a:ext cx="554150" cy="833299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02412" y="332426"/>
            <a:ext cx="8139178" cy="33147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502448" y="714381"/>
            <a:ext cx="3962432" cy="285752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15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502444" y="1054894"/>
            <a:ext cx="3962400" cy="3701064"/>
          </a:xfrm>
        </p:spPr>
        <p:txBody>
          <a:bodyPr vert="horz" lIns="90170" tIns="46990" rIns="90170" bIns="4699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4676813" y="714381"/>
            <a:ext cx="3962432" cy="285752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15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4676813" y="1054894"/>
            <a:ext cx="3962432" cy="3701064"/>
          </a:xfrm>
        </p:spPr>
        <p:txBody>
          <a:bodyPr vert="horz" lIns="90170" tIns="46990" rIns="90170" bIns="4699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" name="组合 13"/>
          <p:cNvGrpSpPr/>
          <p:nvPr userDrawn="1">
            <p:custDataLst>
              <p:tags r:id="rId1"/>
            </p:custDataLst>
          </p:nvPr>
        </p:nvGrpSpPr>
        <p:grpSpPr>
          <a:xfrm>
            <a:off x="-8096" y="-3334"/>
            <a:ext cx="9145905" cy="5141595"/>
            <a:chOff x="-17" y="-7"/>
            <a:chExt cx="19204" cy="10796"/>
          </a:xfrm>
        </p:grpSpPr>
        <p:pic>
          <p:nvPicPr>
            <p:cNvPr id="7" name="图片 6" descr="2-底图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17" y="-7"/>
              <a:ext cx="19205" cy="10796"/>
            </a:xfrm>
            <a:prstGeom prst="rect">
              <a:avLst/>
            </a:prstGeom>
          </p:spPr>
        </p:pic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4403" y="3000"/>
              <a:ext cx="4452" cy="7156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5180000">
              <a:off x="1068" y="4348"/>
              <a:ext cx="3180" cy="3563"/>
            </a:xfrm>
            <a:prstGeom prst="rect">
              <a:avLst/>
            </a:prstGeom>
          </p:spPr>
        </p:pic>
        <p:pic>
          <p:nvPicPr>
            <p:cNvPr id="10" name="图片 9"/>
            <p:cNvPicPr>
              <a:picLocks noChangeAspect="1"/>
            </p:cNvPicPr>
            <p:nvPr userDrawn="1">
              <p:custDataLst>
                <p:tags r:id="rId9"/>
              </p:custDataLst>
            </p:nvPr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300000">
              <a:off x="1673" y="6674"/>
              <a:ext cx="3609" cy="3067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11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 rot="21000000">
              <a:off x="1317" y="3648"/>
              <a:ext cx="1062" cy="1378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13"/>
              </p:custDataLst>
            </p:nvPr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880000">
              <a:off x="2417" y="1802"/>
              <a:ext cx="1223" cy="1587"/>
            </a:xfrm>
            <a:prstGeom prst="rect">
              <a:avLst/>
            </a:prstGeom>
          </p:spPr>
        </p:pic>
        <p:pic>
          <p:nvPicPr>
            <p:cNvPr id="13" name="图片 12"/>
            <p:cNvPicPr>
              <a:picLocks noChangeAspect="1"/>
            </p:cNvPicPr>
            <p:nvPr userDrawn="1">
              <p:custDataLst>
                <p:tags r:id="rId14"/>
              </p:custDataLst>
            </p:nvPr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880000">
              <a:off x="14915" y="1614"/>
              <a:ext cx="1223" cy="158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21300000">
            <a:off x="8516104" y="4345725"/>
            <a:ext cx="554150" cy="833299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02448" y="332426"/>
            <a:ext cx="8139178" cy="33147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502448" y="714381"/>
            <a:ext cx="3962432" cy="4041680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4679194" y="714381"/>
            <a:ext cx="3962432" cy="4041680"/>
          </a:xfrm>
        </p:spPr>
        <p:txBody>
          <a:bodyPr vert="horz" lIns="90170" tIns="46990" rIns="90170" bIns="4699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FABC47A4-756D-490B-A52F-7D9E2C9FC05F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21300000">
            <a:off x="8516104" y="4345725"/>
            <a:ext cx="554150" cy="833299"/>
          </a:xfrm>
          <a:prstGeom prst="rect">
            <a:avLst/>
          </a:prstGeom>
        </p:spPr>
      </p:pic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3"/>
            </p:custDataLst>
          </p:nvPr>
        </p:nvSpPr>
        <p:spPr>
          <a:xfrm>
            <a:off x="7928351" y="714381"/>
            <a:ext cx="713238" cy="4041680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18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4"/>
            </p:custDataLst>
          </p:nvPr>
        </p:nvSpPr>
        <p:spPr>
          <a:xfrm>
            <a:off x="502444" y="714375"/>
            <a:ext cx="7371076" cy="4041680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21300000">
            <a:off x="8516104" y="4345725"/>
            <a:ext cx="554150" cy="833299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02448" y="714381"/>
            <a:ext cx="8139178" cy="4041680"/>
          </a:xfrm>
        </p:spPr>
        <p:txBody>
          <a:bodyPr/>
          <a:lstStyle>
            <a:lvl1pPr>
              <a:defRPr baseline="0">
                <a:latin typeface="Arial" pitchFamily="34" charset="0"/>
                <a:ea typeface="幼圆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幼圆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幼圆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幼圆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2-底图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764" y="-3334"/>
            <a:ext cx="9146381" cy="5141595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90964" y="-42386"/>
            <a:ext cx="8999220" cy="5202555"/>
            <a:chOff x="191" y="-89"/>
            <a:chExt cx="18896" cy="10924"/>
          </a:xfrm>
        </p:grpSpPr>
        <p:pic>
          <p:nvPicPr>
            <p:cNvPr id="7" name="图片 6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 rot="21300000">
              <a:off x="14635" y="-89"/>
              <a:ext cx="4452" cy="10146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7"/>
              </p:custDataLst>
            </p:nvPr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040000">
              <a:off x="12506" y="7768"/>
              <a:ext cx="3609" cy="3067"/>
            </a:xfrm>
            <a:prstGeom prst="rect">
              <a:avLst/>
            </a:prstGeom>
          </p:spPr>
        </p:pic>
        <p:grpSp>
          <p:nvGrpSpPr>
            <p:cNvPr id="12" name="组合 11"/>
            <p:cNvGrpSpPr/>
            <p:nvPr userDrawn="1"/>
          </p:nvGrpSpPr>
          <p:grpSpPr>
            <a:xfrm>
              <a:off x="191" y="278"/>
              <a:ext cx="6489" cy="10245"/>
              <a:chOff x="191" y="278"/>
              <a:chExt cx="6489" cy="10245"/>
            </a:xfrm>
          </p:grpSpPr>
          <p:pic>
            <p:nvPicPr>
              <p:cNvPr id="8" name="图片 7"/>
              <p:cNvPicPr>
                <a:picLocks noChangeAspect="1"/>
              </p:cNvPicPr>
              <p:nvPr userDrawn="1">
                <p:custDataLst>
                  <p:tags r:id="rId9"/>
                </p:custDataLst>
              </p:nvPr>
            </p:nvPicPr>
            <p:blipFill>
              <a:blip r:embed="rId8"/>
              <a:stretch>
                <a:fillRect/>
              </a:stretch>
            </p:blipFill>
            <p:spPr>
              <a:xfrm>
                <a:off x="191" y="278"/>
                <a:ext cx="4871" cy="10245"/>
              </a:xfrm>
              <a:prstGeom prst="rect">
                <a:avLst/>
              </a:prstGeom>
            </p:spPr>
          </p:pic>
          <p:pic>
            <p:nvPicPr>
              <p:cNvPr id="10" name="图片 9"/>
              <p:cNvPicPr>
                <a:picLocks noChangeAspect="1"/>
              </p:cNvPicPr>
              <p:nvPr userDrawn="1">
                <p:custDataLst>
                  <p:tags r:id="rId11"/>
                </p:custDataLst>
              </p:nvPr>
            </p:nvPicPr>
            <p:blipFill>
              <a:blip r:embed="rId10"/>
              <a:stretch>
                <a:fillRect/>
              </a:stretch>
            </p:blipFill>
            <p:spPr>
              <a:xfrm rot="14760000">
                <a:off x="5425" y="3"/>
                <a:ext cx="623" cy="1887"/>
              </a:xfrm>
              <a:prstGeom prst="rect">
                <a:avLst/>
              </a:prstGeom>
            </p:spPr>
          </p:pic>
        </p:grpSp>
      </p:grpSp>
      <p:pic>
        <p:nvPicPr>
          <p:cNvPr id="11" name="图片 10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335336" y="1493785"/>
            <a:ext cx="449162" cy="45339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lIns="90170" tIns="46990" rIns="90170" bIns="46990"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 lIns="90170" tIns="46990" rIns="90170" bIns="46990"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 lIns="90170" tIns="46990" rIns="90170" bIns="46990"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文本占位符 16"/>
          <p:cNvSpPr>
            <a:spLocks noGrp="1"/>
          </p:cNvSpPr>
          <p:nvPr>
            <p:ph type="body" sz="quarter" idx="13" hasCustomPrompt="1"/>
            <p:custDataLst>
              <p:tags r:id="rId17"/>
            </p:custDataLst>
          </p:nvPr>
        </p:nvSpPr>
        <p:spPr>
          <a:xfrm>
            <a:off x="3784330" y="1494074"/>
            <a:ext cx="1575377" cy="453390"/>
          </a:xfrm>
        </p:spPr>
        <p:txBody>
          <a:bodyPr lIns="90170" tIns="46990" rIns="90170" bIns="46990" anchor="ctr" anchorCtr="1">
            <a:normAutofit/>
          </a:bodyPr>
          <a:lstStyle>
            <a:lvl1pPr marL="0" indent="0" algn="ctr">
              <a:buNone/>
              <a:defRPr sz="2100" b="1" baseline="0">
                <a:solidFill>
                  <a:schemeClr val="accent1">
                    <a:lumMod val="75000"/>
                  </a:schemeClr>
                </a:solidFill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19" name="文本占位符 18"/>
          <p:cNvSpPr>
            <a:spLocks noGrp="1"/>
          </p:cNvSpPr>
          <p:nvPr>
            <p:ph type="body" sz="quarter" idx="14" hasCustomPrompt="1"/>
            <p:custDataLst>
              <p:tags r:id="rId18"/>
            </p:custDataLst>
          </p:nvPr>
        </p:nvSpPr>
        <p:spPr>
          <a:xfrm>
            <a:off x="2520781" y="2897428"/>
            <a:ext cx="1997485" cy="371588"/>
          </a:xfrm>
        </p:spPr>
        <p:txBody>
          <a:bodyPr lIns="90170" tIns="46990" rIns="90170" bIns="46990" anchor="ctr" anchorCtr="1">
            <a:normAutofit/>
          </a:bodyPr>
          <a:lstStyle>
            <a:lvl1pPr marL="0" indent="0" algn="ctr">
              <a:buNone/>
              <a:defRPr sz="1350" baseline="0">
                <a:solidFill>
                  <a:schemeClr val="accent1">
                    <a:lumMod val="75000"/>
                  </a:schemeClr>
                </a:solidFill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21" name="文本占位符 20"/>
          <p:cNvSpPr>
            <a:spLocks noGrp="1"/>
          </p:cNvSpPr>
          <p:nvPr>
            <p:ph type="body" sz="quarter" idx="15" hasCustomPrompt="1"/>
            <p:custDataLst>
              <p:tags r:id="rId19"/>
            </p:custDataLst>
          </p:nvPr>
        </p:nvSpPr>
        <p:spPr>
          <a:xfrm>
            <a:off x="4739153" y="2904809"/>
            <a:ext cx="2101454" cy="371588"/>
          </a:xfrm>
        </p:spPr>
        <p:txBody>
          <a:bodyPr lIns="90170" tIns="46990" rIns="90170" bIns="46990" anchor="ctr" anchorCtr="1">
            <a:normAutofit/>
          </a:bodyPr>
          <a:lstStyle>
            <a:lvl1pPr marL="0" indent="0" algn="ctr">
              <a:buNone/>
              <a:defRPr sz="1350" baseline="0">
                <a:solidFill>
                  <a:schemeClr val="accent1">
                    <a:lumMod val="75000"/>
                  </a:schemeClr>
                </a:solidFill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0"/>
            </p:custDataLst>
          </p:nvPr>
        </p:nvSpPr>
        <p:spPr>
          <a:xfrm>
            <a:off x="2106636" y="1985891"/>
            <a:ext cx="5008945" cy="869061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4050" b="1" i="0" u="none" strike="noStrike" kern="1200" cap="none" spc="600" normalizeH="0" baseline="0" noProof="1">
                <a:solidFill>
                  <a:schemeClr val="accent1">
                    <a:lumMod val="75000"/>
                  </a:schemeClr>
                </a:solidFill>
                <a:uFillTx/>
                <a:latin typeface="Arial" pitchFamily="34" charset="0"/>
                <a:ea typeface="汉仪乐喵体W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900308" y="3758064"/>
            <a:ext cx="1243692" cy="1385436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19551" y="228124"/>
            <a:ext cx="8704898" cy="4687253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35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幼圆" panose="02010509060101010101" pitchFamily="49" charset="-122"/>
            </a:endParaRPr>
          </a:p>
        </p:txBody>
      </p:sp>
      <p:pic>
        <p:nvPicPr>
          <p:cNvPr id="19" name="图片 18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900308" y="3758064"/>
            <a:ext cx="1243692" cy="1385436"/>
          </a:xfrm>
          <a:prstGeom prst="rect">
            <a:avLst/>
          </a:prstGeom>
        </p:spPr>
      </p:pic>
      <p:pic>
        <p:nvPicPr>
          <p:cNvPr id="23" name="图片 22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896190" cy="695004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457950" y="4762375"/>
            <a:ext cx="2025000" cy="2376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961200" y="936900"/>
            <a:ext cx="7219800" cy="542700"/>
          </a:xfrm>
        </p:spPr>
        <p:txBody>
          <a:bodyPr anchor="ctr">
            <a:normAutofit/>
          </a:bodyPr>
          <a:lstStyle>
            <a:lvl1pPr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960835" y="1622700"/>
            <a:ext cx="7219950" cy="25839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3617595" cy="5149691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endParaRPr lang="en-US" altLang="zh-CN" sz="135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幼圆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437400" y="577800"/>
            <a:ext cx="2970000" cy="661500"/>
          </a:xfrm>
        </p:spPr>
        <p:txBody>
          <a:bodyPr anchor="ctr">
            <a:normAutofit/>
          </a:bodyPr>
          <a:lstStyle>
            <a:lvl1pPr>
              <a:defRPr sz="27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440100" y="1323000"/>
            <a:ext cx="2967300" cy="30699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4"/>
            </p:custDataLst>
          </p:nvPr>
        </p:nvSpPr>
        <p:spPr>
          <a:xfrm>
            <a:off x="3825900" y="577454"/>
            <a:ext cx="4860000" cy="3815953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pic>
        <p:nvPicPr>
          <p:cNvPr id="21" name="图片 20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" y="4058816"/>
            <a:ext cx="1116954" cy="1084684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9144000" cy="199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endParaRPr lang="en-US" altLang="zh-CN" sz="135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幼圆" panose="02010509060101010101" pitchFamily="49" charset="-122"/>
              <a:sym typeface="+mn-ea"/>
            </a:endParaRP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2"/>
            </p:custDataLst>
          </p:nvPr>
        </p:nvSpPr>
        <p:spPr>
          <a:xfrm>
            <a:off x="459581" y="2106000"/>
            <a:ext cx="8224200" cy="25731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pic>
        <p:nvPicPr>
          <p:cNvPr id="20" name="图片 19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142645" y="0"/>
            <a:ext cx="1001355" cy="111566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459000" y="585900"/>
            <a:ext cx="8232300" cy="469800"/>
          </a:xfrm>
        </p:spPr>
        <p:txBody>
          <a:bodyPr anchor="ctr">
            <a:normAutofit/>
          </a:bodyPr>
          <a:lstStyle>
            <a:lvl1pPr algn="ctr">
              <a:defRPr sz="27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9"/>
            </p:custDataLst>
          </p:nvPr>
        </p:nvSpPr>
        <p:spPr>
          <a:xfrm>
            <a:off x="459000" y="1244700"/>
            <a:ext cx="8231981" cy="621000"/>
          </a:xfrm>
        </p:spPr>
        <p:txBody>
          <a:bodyPr>
            <a:normAutofit/>
          </a:bodyPr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3771901"/>
            <a:ext cx="9144000" cy="13715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endParaRPr lang="en-US" altLang="zh-CN" sz="135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幼圆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53600" y="502200"/>
            <a:ext cx="8232300" cy="423900"/>
          </a:xfrm>
        </p:spPr>
        <p:txBody>
          <a:bodyPr anchor="ctr">
            <a:normAutofit/>
          </a:bodyPr>
          <a:lstStyle>
            <a:lvl1pPr algn="ctr"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pic>
        <p:nvPicPr>
          <p:cNvPr id="20" name="图片 19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142645" y="4027835"/>
            <a:ext cx="1001355" cy="111566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453628" y="1260900"/>
            <a:ext cx="8243100" cy="24084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445500" y="3885300"/>
            <a:ext cx="8251200" cy="7587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8142619" y="4029976"/>
            <a:ext cx="1001355" cy="1115665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9144000" cy="6858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endParaRPr lang="en-US" altLang="zh-CN" sz="135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幼圆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434700" y="178200"/>
            <a:ext cx="8278200" cy="331473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434700" y="1247400"/>
            <a:ext cx="4006800" cy="21708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6"/>
            </p:custDataLst>
          </p:nvPr>
        </p:nvSpPr>
        <p:spPr>
          <a:xfrm>
            <a:off x="4681800" y="1247400"/>
            <a:ext cx="4025700" cy="21708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7"/>
            </p:custDataLst>
          </p:nvPr>
        </p:nvSpPr>
        <p:spPr>
          <a:xfrm>
            <a:off x="429300" y="3612600"/>
            <a:ext cx="4006800" cy="5859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8"/>
            </p:custDataLst>
          </p:nvPr>
        </p:nvSpPr>
        <p:spPr>
          <a:xfrm>
            <a:off x="4689900" y="3609900"/>
            <a:ext cx="4025700" cy="5859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719418"/>
            <a:ext cx="9144000" cy="3704665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endParaRPr lang="en-US" altLang="zh-CN" sz="135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幼圆" panose="02010509060101010101" pitchFamily="49" charset="-122"/>
              <a:sym typeface="+mn-ea"/>
            </a:endParaRPr>
          </a:p>
        </p:txBody>
      </p:sp>
      <p:pic>
        <p:nvPicPr>
          <p:cNvPr id="24" name="图片 23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1554392"/>
            <a:ext cx="1629661" cy="2034716"/>
          </a:xfrm>
          <a:prstGeom prst="rect">
            <a:avLst/>
          </a:prstGeom>
        </p:spPr>
      </p:pic>
      <p:pic>
        <p:nvPicPr>
          <p:cNvPr id="28" name="图片 2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107955" y="1569580"/>
            <a:ext cx="1036046" cy="233649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142100" y="1004400"/>
            <a:ext cx="6858000" cy="1790100"/>
          </a:xfrm>
        </p:spPr>
        <p:txBody>
          <a:bodyPr anchor="b">
            <a:normAutofit/>
          </a:bodyPr>
          <a:lstStyle>
            <a:lvl1pPr algn="ctr">
              <a:defRPr sz="45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7"/>
            </p:custDataLst>
          </p:nvPr>
        </p:nvSpPr>
        <p:spPr>
          <a:xfrm>
            <a:off x="1141810" y="2897100"/>
            <a:ext cx="6858000" cy="1242000"/>
          </a:xfrm>
        </p:spPr>
        <p:txBody>
          <a:bodyPr>
            <a:normAutofit/>
          </a:bodyPr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45.xml" /><Relationship Id="rId21" Type="http://schemas.openxmlformats.org/officeDocument/2006/relationships/tags" Target="../tags/tag146.xml" /><Relationship Id="rId22" Type="http://schemas.openxmlformats.org/officeDocument/2006/relationships/tags" Target="../tags/tag147.xml" /><Relationship Id="rId23" Type="http://schemas.openxmlformats.org/officeDocument/2006/relationships/tags" Target="../tags/tag148.xml" /><Relationship Id="rId24" Type="http://schemas.openxmlformats.org/officeDocument/2006/relationships/tags" Target="../tags/tag149.xml" /><Relationship Id="rId25" Type="http://schemas.openxmlformats.org/officeDocument/2006/relationships/tags" Target="../tags/tag150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502412" y="332423"/>
            <a:ext cx="8139178" cy="331473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502412" y="714381"/>
            <a:ext cx="8139178" cy="4041680"/>
          </a:xfrm>
          <a:prstGeom prst="rect">
            <a:avLst/>
          </a:prstGeom>
        </p:spPr>
        <p:txBody>
          <a:bodyPr vert="horz" lIns="90170" tIns="46990" rIns="90170" bIns="469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659807" y="4762375"/>
            <a:ext cx="2025000" cy="237600"/>
          </a:xfrm>
          <a:prstGeom prst="rect">
            <a:avLst/>
          </a:prstGeom>
        </p:spPr>
        <p:txBody>
          <a:bodyPr vert="horz" lIns="90170" tIns="46990" rIns="90170" bIns="46990" rtlCol="0"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9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3087000" y="4762375"/>
            <a:ext cx="2970000" cy="237600"/>
          </a:xfrm>
          <a:prstGeom prst="rect">
            <a:avLst/>
          </a:prstGeom>
        </p:spPr>
        <p:txBody>
          <a:bodyPr vert="horz" lIns="90170" tIns="46990" rIns="90170" bIns="46990" rtlCol="0" anchor="ctr">
            <a:norm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9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6457950" y="4762375"/>
            <a:ext cx="2025000" cy="237600"/>
          </a:xfrm>
          <a:prstGeom prst="rect">
            <a:avLst/>
          </a:prstGeom>
        </p:spPr>
        <p:txBody>
          <a:bodyPr vert="horz" lIns="90170" tIns="46990" rIns="90170" bIns="46990" rtlCol="0" anchor="ctr">
            <a:normAutofit/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9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  <p:sldLayoutId id="2147483682" r:id="rId12"/>
    <p:sldLayoutId id="2147483683" r:id="rId13"/>
    <p:sldLayoutId id="2147483684" r:id="rId14"/>
    <p:sldLayoutId id="2147483685" r:id="rId15"/>
    <p:sldLayoutId id="2147483686" r:id="rId16"/>
    <p:sldLayoutId id="2147483687" r:id="rId17"/>
    <p:sldLayoutId id="2147483688" r:id="rId18"/>
    <p:sldLayoutId id="2147483689" r:id="rId19"/>
  </p:sldLayoutIdLst>
  <p:transition/>
  <p:timing/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sz="18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幼圆" panose="02010509060101010101" pitchFamily="49" charset="-122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幼圆" panose="02010509060101010101" pitchFamily="49" charset="-122"/>
          <a:cs typeface="+mn-cs"/>
        </a:defRPr>
      </a:lvl1pPr>
      <a:lvl2pPr marL="5143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207135"/>
        </a:tabLst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幼圆" panose="02010509060101010101" pitchFamily="49" charset="-122"/>
          <a:cs typeface="+mn-cs"/>
        </a:defRPr>
      </a:lvl2pPr>
      <a:lvl3pPr marL="8572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幼圆" panose="02010509060101010101" pitchFamily="49" charset="-122"/>
          <a:cs typeface="+mn-cs"/>
        </a:defRPr>
      </a:lvl3pPr>
      <a:lvl4pPr marL="12001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幼圆" panose="02010509060101010101" pitchFamily="49" charset="-122"/>
          <a:cs typeface="+mn-cs"/>
        </a:defRPr>
      </a:lvl4pPr>
      <a:lvl5pPr marL="15430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幼圆" panose="02010509060101010101" pitchFamily="49" charset="-122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image" Target="../media/image13.png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22" Type="http://schemas.openxmlformats.org/officeDocument/2006/relationships/tags" Target="../tags/tag174.xml" /><Relationship Id="rId23" Type="http://schemas.openxmlformats.org/officeDocument/2006/relationships/tags" Target="../tags/tag175.xml" /><Relationship Id="rId24" Type="http://schemas.openxmlformats.org/officeDocument/2006/relationships/tags" Target="../tags/tag176.xml" /><Relationship Id="rId25" Type="http://schemas.openxmlformats.org/officeDocument/2006/relationships/tags" Target="../tags/tag177.xml" /><Relationship Id="rId26" Type="http://schemas.openxmlformats.org/officeDocument/2006/relationships/tags" Target="../tags/tag178.xml" /><Relationship Id="rId27" Type="http://schemas.openxmlformats.org/officeDocument/2006/relationships/tags" Target="../tags/tag179.xml" /><Relationship Id="rId28" Type="http://schemas.openxmlformats.org/officeDocument/2006/relationships/tags" Target="../tags/tag180.xml" /><Relationship Id="rId29" Type="http://schemas.openxmlformats.org/officeDocument/2006/relationships/tags" Target="../tags/tag181.xml" /><Relationship Id="rId3" Type="http://schemas.openxmlformats.org/officeDocument/2006/relationships/tags" Target="../tags/tag156.xml" /><Relationship Id="rId30" Type="http://schemas.openxmlformats.org/officeDocument/2006/relationships/oleObject" Target="../embeddings/oleObject1.bin" TargetMode="Internal" /><Relationship Id="rId31" Type="http://schemas.openxmlformats.org/officeDocument/2006/relationships/image" Target="../media/image22.wmf" /><Relationship Id="rId32" Type="http://schemas.openxmlformats.org/officeDocument/2006/relationships/oleObject" Target="../embeddings/oleObject2.bin" TargetMode="Internal" /><Relationship Id="rId33" Type="http://schemas.openxmlformats.org/officeDocument/2006/relationships/image" Target="../media/image23.wmf" /><Relationship Id="rId34" Type="http://schemas.openxmlformats.org/officeDocument/2006/relationships/oleObject" Target="../embeddings/oleObject3.bin" TargetMode="Internal" /><Relationship Id="rId35" Type="http://schemas.openxmlformats.org/officeDocument/2006/relationships/image" Target="../media/image24.wmf" /><Relationship Id="rId36" Type="http://schemas.openxmlformats.org/officeDocument/2006/relationships/tags" Target="../tags/tag182.xml" /><Relationship Id="rId37" Type="http://schemas.openxmlformats.org/officeDocument/2006/relationships/vmlDrawing" Target="../drawings/vmlDrawing1.vml" /><Relationship Id="rId4" Type="http://schemas.openxmlformats.org/officeDocument/2006/relationships/image" Target="../media/image21.jpeg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3.png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image" Target="../media/image13.png" /><Relationship Id="rId20" Type="http://schemas.openxmlformats.org/officeDocument/2006/relationships/tags" Target="../tags/tag203.xml" /><Relationship Id="rId21" Type="http://schemas.openxmlformats.org/officeDocument/2006/relationships/tags" Target="../tags/tag204.xml" /><Relationship Id="rId22" Type="http://schemas.openxmlformats.org/officeDocument/2006/relationships/tags" Target="../tags/tag205.xml" /><Relationship Id="rId23" Type="http://schemas.openxmlformats.org/officeDocument/2006/relationships/tags" Target="../tags/tag206.xml" /><Relationship Id="rId24" Type="http://schemas.openxmlformats.org/officeDocument/2006/relationships/tags" Target="../tags/tag207.xml" /><Relationship Id="rId25" Type="http://schemas.openxmlformats.org/officeDocument/2006/relationships/tags" Target="../tags/tag208.xml" /><Relationship Id="rId26" Type="http://schemas.openxmlformats.org/officeDocument/2006/relationships/tags" Target="../tags/tag209.xml" /><Relationship Id="rId27" Type="http://schemas.openxmlformats.org/officeDocument/2006/relationships/tags" Target="../tags/tag210.xml" /><Relationship Id="rId28" Type="http://schemas.openxmlformats.org/officeDocument/2006/relationships/tags" Target="../tags/tag211.xml" /><Relationship Id="rId29" Type="http://schemas.openxmlformats.org/officeDocument/2006/relationships/tags" Target="../tags/tag212.xml" /><Relationship Id="rId3" Type="http://schemas.openxmlformats.org/officeDocument/2006/relationships/tags" Target="../tags/tag186.xml" /><Relationship Id="rId30" Type="http://schemas.openxmlformats.org/officeDocument/2006/relationships/tags" Target="../tags/tag213.xml" /><Relationship Id="rId31" Type="http://schemas.openxmlformats.org/officeDocument/2006/relationships/tags" Target="../tags/tag214.xml" /><Relationship Id="rId32" Type="http://schemas.openxmlformats.org/officeDocument/2006/relationships/tags" Target="../tags/tag215.xml" /><Relationship Id="rId33" Type="http://schemas.openxmlformats.org/officeDocument/2006/relationships/tags" Target="../tags/tag216.xml" /><Relationship Id="rId34" Type="http://schemas.openxmlformats.org/officeDocument/2006/relationships/tags" Target="../tags/tag217.xml" /><Relationship Id="rId35" Type="http://schemas.openxmlformats.org/officeDocument/2006/relationships/tags" Target="../tags/tag218.xml" /><Relationship Id="rId36" Type="http://schemas.openxmlformats.org/officeDocument/2006/relationships/tags" Target="../tags/tag219.xml" /><Relationship Id="rId37" Type="http://schemas.openxmlformats.org/officeDocument/2006/relationships/tags" Target="../tags/tag220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15" Type="http://schemas.openxmlformats.org/officeDocument/2006/relationships/tags" Target="../tags/tag233.xml" /><Relationship Id="rId16" Type="http://schemas.openxmlformats.org/officeDocument/2006/relationships/tags" Target="../tags/tag234.xml" /><Relationship Id="rId17" Type="http://schemas.openxmlformats.org/officeDocument/2006/relationships/tags" Target="../tags/tag235.xml" /><Relationship Id="rId18" Type="http://schemas.openxmlformats.org/officeDocument/2006/relationships/tags" Target="../tags/tag236.xml" /><Relationship Id="rId19" Type="http://schemas.openxmlformats.org/officeDocument/2006/relationships/tags" Target="../tags/tag237.xml" /><Relationship Id="rId2" Type="http://schemas.openxmlformats.org/officeDocument/2006/relationships/image" Target="../media/image13.png" /><Relationship Id="rId20" Type="http://schemas.openxmlformats.org/officeDocument/2006/relationships/tags" Target="../tags/tag238.xml" /><Relationship Id="rId21" Type="http://schemas.openxmlformats.org/officeDocument/2006/relationships/tags" Target="../tags/tag239.xml" /><Relationship Id="rId22" Type="http://schemas.openxmlformats.org/officeDocument/2006/relationships/tags" Target="../tags/tag240.xml" /><Relationship Id="rId23" Type="http://schemas.openxmlformats.org/officeDocument/2006/relationships/tags" Target="../tags/tag241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14" Type="http://schemas.openxmlformats.org/officeDocument/2006/relationships/tags" Target="../tags/tag253.xml" /><Relationship Id="rId15" Type="http://schemas.openxmlformats.org/officeDocument/2006/relationships/tags" Target="../tags/tag254.xml" /><Relationship Id="rId16" Type="http://schemas.openxmlformats.org/officeDocument/2006/relationships/tags" Target="../tags/tag255.xml" /><Relationship Id="rId17" Type="http://schemas.openxmlformats.org/officeDocument/2006/relationships/tags" Target="../tags/tag256.xml" /><Relationship Id="rId18" Type="http://schemas.openxmlformats.org/officeDocument/2006/relationships/tags" Target="../tags/tag257.xml" /><Relationship Id="rId19" Type="http://schemas.openxmlformats.org/officeDocument/2006/relationships/tags" Target="../tags/tag258.xml" /><Relationship Id="rId2" Type="http://schemas.openxmlformats.org/officeDocument/2006/relationships/image" Target="../media/image13.png" /><Relationship Id="rId20" Type="http://schemas.openxmlformats.org/officeDocument/2006/relationships/tags" Target="../tags/tag259.xml" /><Relationship Id="rId21" Type="http://schemas.openxmlformats.org/officeDocument/2006/relationships/tags" Target="../tags/tag260.xml" /><Relationship Id="rId22" Type="http://schemas.openxmlformats.org/officeDocument/2006/relationships/tags" Target="../tags/tag261.xml" /><Relationship Id="rId23" Type="http://schemas.openxmlformats.org/officeDocument/2006/relationships/tags" Target="../tags/tag262.xml" /><Relationship Id="rId24" Type="http://schemas.openxmlformats.org/officeDocument/2006/relationships/tags" Target="../tags/tag263.xml" /><Relationship Id="rId25" Type="http://schemas.openxmlformats.org/officeDocument/2006/relationships/tags" Target="../tags/tag264.xml" /><Relationship Id="rId26" Type="http://schemas.openxmlformats.org/officeDocument/2006/relationships/tags" Target="../tags/tag265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14" Type="http://schemas.openxmlformats.org/officeDocument/2006/relationships/tags" Target="../tags/tag277.xml" /><Relationship Id="rId15" Type="http://schemas.openxmlformats.org/officeDocument/2006/relationships/tags" Target="../tags/tag278.xml" /><Relationship Id="rId16" Type="http://schemas.openxmlformats.org/officeDocument/2006/relationships/tags" Target="../tags/tag279.xml" /><Relationship Id="rId17" Type="http://schemas.openxmlformats.org/officeDocument/2006/relationships/tags" Target="../tags/tag280.xml" /><Relationship Id="rId2" Type="http://schemas.openxmlformats.org/officeDocument/2006/relationships/image" Target="../media/image13.png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12" Type="http://schemas.openxmlformats.org/officeDocument/2006/relationships/tags" Target="../tags/tag290.xml" /><Relationship Id="rId13" Type="http://schemas.openxmlformats.org/officeDocument/2006/relationships/tags" Target="../tags/tag291.xml" /><Relationship Id="rId14" Type="http://schemas.openxmlformats.org/officeDocument/2006/relationships/tags" Target="../tags/tag292.xml" /><Relationship Id="rId15" Type="http://schemas.openxmlformats.org/officeDocument/2006/relationships/tags" Target="../tags/tag293.xml" /><Relationship Id="rId16" Type="http://schemas.openxmlformats.org/officeDocument/2006/relationships/tags" Target="../tags/tag294.xml" /><Relationship Id="rId17" Type="http://schemas.openxmlformats.org/officeDocument/2006/relationships/tags" Target="../tags/tag295.xml" /><Relationship Id="rId18" Type="http://schemas.openxmlformats.org/officeDocument/2006/relationships/tags" Target="../tags/tag296.xml" /><Relationship Id="rId19" Type="http://schemas.openxmlformats.org/officeDocument/2006/relationships/tags" Target="../tags/tag297.xml" /><Relationship Id="rId2" Type="http://schemas.openxmlformats.org/officeDocument/2006/relationships/image" Target="../media/image13.png" /><Relationship Id="rId20" Type="http://schemas.openxmlformats.org/officeDocument/2006/relationships/tags" Target="../tags/tag298.xml" /><Relationship Id="rId21" Type="http://schemas.openxmlformats.org/officeDocument/2006/relationships/tags" Target="../tags/tag299.xml" /><Relationship Id="rId22" Type="http://schemas.openxmlformats.org/officeDocument/2006/relationships/tags" Target="../tags/tag300.xml" /><Relationship Id="rId23" Type="http://schemas.openxmlformats.org/officeDocument/2006/relationships/tags" Target="../tags/tag301.xml" /><Relationship Id="rId24" Type="http://schemas.openxmlformats.org/officeDocument/2006/relationships/tags" Target="../tags/tag302.xml" /><Relationship Id="rId25" Type="http://schemas.openxmlformats.org/officeDocument/2006/relationships/tags" Target="../tags/tag303.xml" /><Relationship Id="rId26" Type="http://schemas.openxmlformats.org/officeDocument/2006/relationships/tags" Target="../tags/tag304.xml" /><Relationship Id="rId27" Type="http://schemas.openxmlformats.org/officeDocument/2006/relationships/tags" Target="../tags/tag305.xml" /><Relationship Id="rId28" Type="http://schemas.openxmlformats.org/officeDocument/2006/relationships/tags" Target="../tags/tag306.xml" /><Relationship Id="rId29" Type="http://schemas.openxmlformats.org/officeDocument/2006/relationships/tags" Target="../tags/tag307.xml" /><Relationship Id="rId3" Type="http://schemas.openxmlformats.org/officeDocument/2006/relationships/tags" Target="../tags/tag281.xml" /><Relationship Id="rId30" Type="http://schemas.openxmlformats.org/officeDocument/2006/relationships/tags" Target="../tags/tag308.xml" /><Relationship Id="rId31" Type="http://schemas.openxmlformats.org/officeDocument/2006/relationships/tags" Target="../tags/tag309.xml" /><Relationship Id="rId32" Type="http://schemas.openxmlformats.org/officeDocument/2006/relationships/tags" Target="../tags/tag310.xml" /><Relationship Id="rId33" Type="http://schemas.openxmlformats.org/officeDocument/2006/relationships/tags" Target="../tags/tag311.xml" /><Relationship Id="rId34" Type="http://schemas.openxmlformats.org/officeDocument/2006/relationships/tags" Target="../tags/tag312.xml" /><Relationship Id="rId35" Type="http://schemas.openxmlformats.org/officeDocument/2006/relationships/tags" Target="../tags/tag313.xml" /><Relationship Id="rId36" Type="http://schemas.openxmlformats.org/officeDocument/2006/relationships/tags" Target="../tags/tag314.xml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tags" Target="../tags/tag284.xml" /><Relationship Id="rId7" Type="http://schemas.openxmlformats.org/officeDocument/2006/relationships/tags" Target="../tags/tag285.xml" /><Relationship Id="rId8" Type="http://schemas.openxmlformats.org/officeDocument/2006/relationships/tags" Target="../tags/tag286.xml" /><Relationship Id="rId9" Type="http://schemas.openxmlformats.org/officeDocument/2006/relationships/tags" Target="../tags/tag28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9.xml" /><Relationship Id="rId11" Type="http://schemas.openxmlformats.org/officeDocument/2006/relationships/oleObject" Target="../embeddings/oleObject5.bin" TargetMode="Internal" /><Relationship Id="rId12" Type="http://schemas.openxmlformats.org/officeDocument/2006/relationships/image" Target="../media/image26.wmf" /><Relationship Id="rId13" Type="http://schemas.openxmlformats.org/officeDocument/2006/relationships/tags" Target="../tags/tag320.xml" /><Relationship Id="rId14" Type="http://schemas.openxmlformats.org/officeDocument/2006/relationships/tags" Target="../tags/tag321.xml" /><Relationship Id="rId15" Type="http://schemas.openxmlformats.org/officeDocument/2006/relationships/tags" Target="../tags/tag322.xml" /><Relationship Id="rId16" Type="http://schemas.openxmlformats.org/officeDocument/2006/relationships/vmlDrawing" Target="../drawings/vmlDrawing2.v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3.png" /><Relationship Id="rId4" Type="http://schemas.openxmlformats.org/officeDocument/2006/relationships/tags" Target="../tags/tag315.xml" /><Relationship Id="rId5" Type="http://schemas.openxmlformats.org/officeDocument/2006/relationships/tags" Target="../tags/tag316.xml" /><Relationship Id="rId6" Type="http://schemas.openxmlformats.org/officeDocument/2006/relationships/oleObject" Target="../embeddings/oleObject4.bin" TargetMode="Internal" /><Relationship Id="rId7" Type="http://schemas.openxmlformats.org/officeDocument/2006/relationships/image" Target="../media/image25.wmf" /><Relationship Id="rId8" Type="http://schemas.openxmlformats.org/officeDocument/2006/relationships/tags" Target="../tags/tag317.xml" /><Relationship Id="rId9" Type="http://schemas.openxmlformats.org/officeDocument/2006/relationships/tags" Target="../tags/tag3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3.png" /><Relationship Id="rId4" Type="http://schemas.openxmlformats.org/officeDocument/2006/relationships/tags" Target="../tags/tag323.xml" /><Relationship Id="rId5" Type="http://schemas.openxmlformats.org/officeDocument/2006/relationships/tags" Target="../tags/tag324.xml" /><Relationship Id="rId6" Type="http://schemas.openxmlformats.org/officeDocument/2006/relationships/tags" Target="../tags/tag32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9.xml" /><Relationship Id="rId11" Type="http://schemas.openxmlformats.org/officeDocument/2006/relationships/oleObject" Target="../embeddings/oleObject8.bin" TargetMode="Internal" /><Relationship Id="rId12" Type="http://schemas.openxmlformats.org/officeDocument/2006/relationships/image" Target="../media/image29.wmf" /><Relationship Id="rId13" Type="http://schemas.openxmlformats.org/officeDocument/2006/relationships/tags" Target="../tags/tag330.xml" /><Relationship Id="rId14" Type="http://schemas.openxmlformats.org/officeDocument/2006/relationships/oleObject" Target="../embeddings/oleObject9.bin" TargetMode="Internal" /><Relationship Id="rId15" Type="http://schemas.openxmlformats.org/officeDocument/2006/relationships/image" Target="../media/image30.wmf" /><Relationship Id="rId16" Type="http://schemas.openxmlformats.org/officeDocument/2006/relationships/oleObject" Target="../embeddings/oleObject10.bin" TargetMode="Internal" /><Relationship Id="rId17" Type="http://schemas.openxmlformats.org/officeDocument/2006/relationships/image" Target="../media/image31.wmf" /><Relationship Id="rId18" Type="http://schemas.openxmlformats.org/officeDocument/2006/relationships/oleObject" Target="../embeddings/oleObject11.bin" TargetMode="Internal" /><Relationship Id="rId19" Type="http://schemas.openxmlformats.org/officeDocument/2006/relationships/image" Target="../media/image32.wmf" /><Relationship Id="rId2" Type="http://schemas.openxmlformats.org/officeDocument/2006/relationships/image" Target="../media/image13.png" /><Relationship Id="rId20" Type="http://schemas.openxmlformats.org/officeDocument/2006/relationships/oleObject" Target="../embeddings/oleObject12.bin" TargetMode="Internal" /><Relationship Id="rId21" Type="http://schemas.openxmlformats.org/officeDocument/2006/relationships/image" Target="../media/image33.wmf" /><Relationship Id="rId22" Type="http://schemas.openxmlformats.org/officeDocument/2006/relationships/tags" Target="../tags/tag331.xml" /><Relationship Id="rId23" Type="http://schemas.openxmlformats.org/officeDocument/2006/relationships/tags" Target="../tags/tag332.xml" /><Relationship Id="rId24" Type="http://schemas.openxmlformats.org/officeDocument/2006/relationships/tags" Target="../tags/tag333.xml" /><Relationship Id="rId25" Type="http://schemas.openxmlformats.org/officeDocument/2006/relationships/vmlDrawing" Target="../drawings/vmlDrawing3.vml" /><Relationship Id="rId3" Type="http://schemas.openxmlformats.org/officeDocument/2006/relationships/tags" Target="../tags/tag326.xml" /><Relationship Id="rId4" Type="http://schemas.openxmlformats.org/officeDocument/2006/relationships/oleObject" Target="../embeddings/oleObject6.bin" TargetMode="Internal" /><Relationship Id="rId5" Type="http://schemas.openxmlformats.org/officeDocument/2006/relationships/image" Target="../media/image27.wmf" /><Relationship Id="rId6" Type="http://schemas.openxmlformats.org/officeDocument/2006/relationships/tags" Target="../tags/tag327.xml" /><Relationship Id="rId7" Type="http://schemas.openxmlformats.org/officeDocument/2006/relationships/tags" Target="../tags/tag328.xml" /><Relationship Id="rId8" Type="http://schemas.openxmlformats.org/officeDocument/2006/relationships/oleObject" Target="../embeddings/oleObject7.bin" TargetMode="Internal" /><Relationship Id="rId9" Type="http://schemas.openxmlformats.org/officeDocument/2006/relationships/image" Target="../media/image28.wmf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4112100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文本占位符 12"/>
          <p:cNvSpPr>
            <a:spLocks noGrp="1"/>
          </p:cNvSpPr>
          <p:nvPr>
            <p:custDataLst>
              <p:tags r:id="rId2"/>
            </p:custDataLst>
          </p:nvPr>
        </p:nvSpPr>
        <p:spPr>
          <a:xfrm>
            <a:off x="4626167" y="2851584"/>
            <a:ext cx="1984500" cy="378000"/>
          </a:xfrm>
          <a:prstGeom prst="rect">
            <a:avLst/>
          </a:prstGeom>
        </p:spPr>
        <p:txBody>
          <a:bodyPr vert="horz" lIns="90000" tIns="46800" rIns="90000" bIns="46800" rtlCol="0" anchor="ctr" anchorCtr="0">
            <a:normAutofit fontScale="80000"/>
          </a:bodyPr>
          <a:lstStyle>
            <a:defPPr>
              <a:defRPr lang="zh-CN"/>
            </a:defPPr>
            <a:lvl1pPr marL="0" indent="0" algn="ctr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350" u="none" strike="noStrike" kern="1200" cap="none" spc="150" normalizeH="0" baseline="0">
                <a:solidFill>
                  <a:schemeClr val="accent1">
                    <a:lumMod val="7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1pPr>
            <a:lvl2pPr marL="51435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207135"/>
              </a:tabLst>
              <a:defRPr sz="12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2pPr>
            <a:lvl3pPr marL="85725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2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3pPr>
            <a:lvl4pPr marL="120015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2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4pPr>
            <a:lvl5pPr marL="154305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2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SzTx/>
              <a:buNone/>
            </a:pPr>
            <a:r>
              <a:rPr lang="zh-CN" altLang="en-US" sz="1300">
                <a:solidFill>
                  <a:schemeClr val="accent1">
                    <a:lumMod val="75000"/>
                  </a:schemeClr>
                </a:solidFill>
                <a:sym typeface="+mn-ea"/>
              </a:rPr>
              <a:t>北师大版 数学 七年级 下册</a:t>
            </a:r>
            <a:endParaRPr lang="zh-CN" altLang="en-US" sz="1300">
              <a:solidFill>
                <a:schemeClr val="accent1">
                  <a:lumMod val="75000"/>
                </a:schemeClr>
              </a:solidFill>
              <a:sym typeface="+mn-ea"/>
            </a:endParaRPr>
          </a:p>
        </p:txBody>
      </p:sp>
      <p:sp>
        <p:nvSpPr>
          <p:cNvPr id="10" name="文本占位符 9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2580594" y="2851584"/>
            <a:ext cx="1984500" cy="378000"/>
          </a:xfrm>
          <a:prstGeom prst="rect">
            <a:avLst/>
          </a:prstGeom>
        </p:spPr>
        <p:txBody>
          <a:bodyPr vert="horz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indent="0" algn="ctr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350" u="none" strike="noStrike" kern="1200" cap="none" spc="150" normalizeH="0" baseline="0">
                <a:solidFill>
                  <a:schemeClr val="accent1">
                    <a:lumMod val="7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1pPr>
            <a:lvl2pPr marL="51435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207135"/>
              </a:tabLst>
              <a:defRPr sz="12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2pPr>
            <a:lvl3pPr marL="85725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2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3pPr>
            <a:lvl4pPr marL="120015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2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4pPr>
            <a:lvl5pPr marL="154305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2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>
                <a:solidFill>
                  <a:schemeClr val="accent1">
                    <a:lumMod val="75000"/>
                  </a:schemeClr>
                </a:solidFill>
              </a:rPr>
              <a:t>班级：X年级X班</a:t>
            </a:r>
            <a:endParaRPr lang="zh-CN" altLang="en-US" sz="100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副标题 8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 sz="1000">
                <a:solidFill>
                  <a:schemeClr val="accent1">
                    <a:lumMod val="75000"/>
                  </a:schemeClr>
                </a:solidFill>
              </a:rPr>
              <a:t>XXX学校</a:t>
            </a:r>
            <a:endParaRPr lang="en-US" altLang="zh-CN" sz="100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4100">
                <a:solidFill>
                  <a:schemeClr val="accent1"/>
                </a:solidFill>
                <a:sym typeface="+mn-ea"/>
              </a:rPr>
              <a:t>1.4 整式的乘法</a:t>
            </a:r>
            <a:endParaRPr lang="en-US" sz="4100">
              <a:solidFill>
                <a:schemeClr val="accent1"/>
              </a:solidFill>
              <a:sym typeface="+mn-ea"/>
            </a:endParaRPr>
          </a:p>
          <a:p>
            <a:pPr marL="0" lvl="0" algn="ctr" eaLnBrk="0" hangingPunct="0">
              <a:buFontTx/>
              <a:buNone/>
            </a:pPr>
            <a:r>
              <a:rPr lang="en-US" altLang="en-US" sz="4100">
                <a:solidFill>
                  <a:schemeClr val="accent1"/>
                </a:solidFill>
                <a:sym typeface="+mn-ea"/>
              </a:rPr>
              <a:t>第2课时</a:t>
            </a:r>
            <a:endParaRPr lang="en-US" altLang="en-US" sz="41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900308" y="3758064"/>
            <a:ext cx="1243692" cy="1385436"/>
          </a:xfrm>
          <a:prstGeom prst="rect">
            <a:avLst/>
          </a:prstGeom>
        </p:spPr>
      </p:pic>
      <p:pic>
        <p:nvPicPr>
          <p:cNvPr id="62467" name="Picture 29" descr="u=3981170822,2829401940&amp;fm=51&amp;gp=0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 bwMode="auto">
          <a:xfrm>
            <a:off x="3133725" y="3267075"/>
            <a:ext cx="1992313" cy="1449388"/>
          </a:xfrm>
          <a:prstGeom prst="rect">
            <a:avLst/>
          </a:prstGeom>
          <a:noFill/>
          <a:ln w="9525">
            <a:solidFill>
              <a:schemeClr val="dk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2468" name="Rectangle 30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2852738" y="3267075"/>
            <a:ext cx="2532062" cy="1463675"/>
          </a:xfrm>
          <a:prstGeom prst="rect">
            <a:avLst/>
          </a:prstGeom>
          <a:noFill/>
          <a:ln w="9525">
            <a:solidFill>
              <a:schemeClr val="dk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2469" name="Line 31"/>
          <p:cNvSpPr>
            <a:spLocks noChangeShapeType="1"/>
          </p:cNvSpPr>
          <p:nvPr>
            <p:custDataLst>
              <p:tags r:id="rId7"/>
            </p:custDataLst>
          </p:nvPr>
        </p:nvSpPr>
        <p:spPr bwMode="auto">
          <a:xfrm flipH="1">
            <a:off x="3133725" y="3154363"/>
            <a:ext cx="0" cy="1576387"/>
          </a:xfrm>
          <a:prstGeom prst="line">
            <a:avLst/>
          </a:prstGeom>
          <a:noFill/>
          <a:ln w="9525">
            <a:solidFill>
              <a:schemeClr val="dk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2470" name="Line 32"/>
          <p:cNvSpPr>
            <a:spLocks noChangeShapeType="1"/>
          </p:cNvSpPr>
          <p:nvPr>
            <p:custDataLst>
              <p:tags r:id="rId8"/>
            </p:custDataLst>
          </p:nvPr>
        </p:nvSpPr>
        <p:spPr bwMode="auto">
          <a:xfrm flipH="1">
            <a:off x="2852738" y="3154363"/>
            <a:ext cx="0" cy="112712"/>
          </a:xfrm>
          <a:prstGeom prst="line">
            <a:avLst/>
          </a:prstGeom>
          <a:noFill/>
          <a:ln w="9525">
            <a:solidFill>
              <a:schemeClr val="dk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2471" name="Line 33"/>
          <p:cNvSpPr>
            <a:spLocks noChangeShapeType="1"/>
          </p:cNvSpPr>
          <p:nvPr>
            <p:custDataLst>
              <p:tags r:id="rId9"/>
            </p:custDataLst>
          </p:nvPr>
        </p:nvSpPr>
        <p:spPr bwMode="auto">
          <a:xfrm flipH="1">
            <a:off x="5383213" y="3154363"/>
            <a:ext cx="0" cy="112712"/>
          </a:xfrm>
          <a:prstGeom prst="line">
            <a:avLst/>
          </a:prstGeom>
          <a:noFill/>
          <a:ln w="9525">
            <a:solidFill>
              <a:schemeClr val="dk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2472" name="Line 34"/>
          <p:cNvSpPr>
            <a:spLocks noChangeShapeType="1"/>
          </p:cNvSpPr>
          <p:nvPr>
            <p:custDataLst>
              <p:tags r:id="rId10"/>
            </p:custDataLst>
          </p:nvPr>
        </p:nvSpPr>
        <p:spPr bwMode="auto">
          <a:xfrm flipH="1">
            <a:off x="5103813" y="3154363"/>
            <a:ext cx="0" cy="1576387"/>
          </a:xfrm>
          <a:prstGeom prst="line">
            <a:avLst/>
          </a:prstGeom>
          <a:noFill/>
          <a:ln w="9525">
            <a:solidFill>
              <a:schemeClr val="dk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2473" name="Line 35"/>
          <p:cNvSpPr>
            <a:spLocks noChangeShapeType="1"/>
          </p:cNvSpPr>
          <p:nvPr>
            <p:custDataLst>
              <p:tags r:id="rId11"/>
            </p:custDataLst>
          </p:nvPr>
        </p:nvSpPr>
        <p:spPr bwMode="auto">
          <a:xfrm flipH="1">
            <a:off x="2852738" y="4730750"/>
            <a:ext cx="0" cy="111125"/>
          </a:xfrm>
          <a:prstGeom prst="line">
            <a:avLst/>
          </a:prstGeom>
          <a:noFill/>
          <a:ln w="9525">
            <a:solidFill>
              <a:schemeClr val="dk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2474" name="Line 36"/>
          <p:cNvSpPr>
            <a:spLocks noChangeShapeType="1"/>
          </p:cNvSpPr>
          <p:nvPr>
            <p:custDataLst>
              <p:tags r:id="rId12"/>
            </p:custDataLst>
          </p:nvPr>
        </p:nvSpPr>
        <p:spPr bwMode="auto">
          <a:xfrm flipH="1">
            <a:off x="5383213" y="4730750"/>
            <a:ext cx="0" cy="111125"/>
          </a:xfrm>
          <a:prstGeom prst="line">
            <a:avLst/>
          </a:prstGeom>
          <a:noFill/>
          <a:ln w="9525">
            <a:solidFill>
              <a:schemeClr val="dk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2475" name="Line 37"/>
          <p:cNvSpPr>
            <a:spLocks noChangeShapeType="1"/>
          </p:cNvSpPr>
          <p:nvPr>
            <p:custDataLst>
              <p:tags r:id="rId13"/>
            </p:custDataLst>
          </p:nvPr>
        </p:nvSpPr>
        <p:spPr bwMode="auto">
          <a:xfrm>
            <a:off x="2713038" y="3267075"/>
            <a:ext cx="139700" cy="0"/>
          </a:xfrm>
          <a:prstGeom prst="line">
            <a:avLst/>
          </a:prstGeom>
          <a:noFill/>
          <a:ln w="9525">
            <a:solidFill>
              <a:schemeClr val="dk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2476" name="Line 38"/>
          <p:cNvSpPr>
            <a:spLocks noChangeShapeType="1"/>
          </p:cNvSpPr>
          <p:nvPr>
            <p:custDataLst>
              <p:tags r:id="rId14"/>
            </p:custDataLst>
          </p:nvPr>
        </p:nvSpPr>
        <p:spPr bwMode="auto">
          <a:xfrm>
            <a:off x="2713038" y="4730750"/>
            <a:ext cx="139700" cy="0"/>
          </a:xfrm>
          <a:prstGeom prst="line">
            <a:avLst/>
          </a:prstGeom>
          <a:noFill/>
          <a:ln w="9525">
            <a:solidFill>
              <a:schemeClr val="dk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2477" name="Line 39"/>
          <p:cNvSpPr>
            <a:spLocks noChangeShapeType="1"/>
          </p:cNvSpPr>
          <p:nvPr>
            <p:custDataLst>
              <p:tags r:id="rId15"/>
            </p:custDataLst>
          </p:nvPr>
        </p:nvSpPr>
        <p:spPr bwMode="auto">
          <a:xfrm>
            <a:off x="2687638" y="3211513"/>
            <a:ext cx="141287" cy="0"/>
          </a:xfrm>
          <a:prstGeom prst="line">
            <a:avLst/>
          </a:prstGeom>
          <a:noFill/>
          <a:ln w="9525">
            <a:solidFill>
              <a:schemeClr val="dk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2478" name="Line 40"/>
          <p:cNvSpPr>
            <a:spLocks noChangeShapeType="1"/>
          </p:cNvSpPr>
          <p:nvPr>
            <p:custDataLst>
              <p:tags r:id="rId16"/>
            </p:custDataLst>
          </p:nvPr>
        </p:nvSpPr>
        <p:spPr bwMode="auto">
          <a:xfrm>
            <a:off x="4926013" y="3176588"/>
            <a:ext cx="141287" cy="0"/>
          </a:xfrm>
          <a:prstGeom prst="line">
            <a:avLst/>
          </a:prstGeom>
          <a:noFill/>
          <a:ln w="9525">
            <a:solidFill>
              <a:schemeClr val="dk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2479" name="Line 41"/>
          <p:cNvSpPr>
            <a:spLocks noChangeShapeType="1"/>
          </p:cNvSpPr>
          <p:nvPr>
            <p:custDataLst>
              <p:tags r:id="rId17"/>
            </p:custDataLst>
          </p:nvPr>
        </p:nvSpPr>
        <p:spPr bwMode="auto">
          <a:xfrm flipH="1">
            <a:off x="5383213" y="3176588"/>
            <a:ext cx="141287" cy="0"/>
          </a:xfrm>
          <a:prstGeom prst="line">
            <a:avLst/>
          </a:prstGeom>
          <a:noFill/>
          <a:ln w="9525">
            <a:solidFill>
              <a:schemeClr val="dk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2480" name="Line 42"/>
          <p:cNvSpPr>
            <a:spLocks noChangeShapeType="1"/>
          </p:cNvSpPr>
          <p:nvPr>
            <p:custDataLst>
              <p:tags r:id="rId18"/>
            </p:custDataLst>
          </p:nvPr>
        </p:nvSpPr>
        <p:spPr bwMode="auto">
          <a:xfrm flipH="1">
            <a:off x="3133725" y="3208338"/>
            <a:ext cx="141288" cy="0"/>
          </a:xfrm>
          <a:prstGeom prst="line">
            <a:avLst/>
          </a:prstGeom>
          <a:noFill/>
          <a:ln w="9525">
            <a:solidFill>
              <a:schemeClr val="dk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2481" name="Line 43"/>
          <p:cNvSpPr>
            <a:spLocks noChangeShapeType="1"/>
          </p:cNvSpPr>
          <p:nvPr>
            <p:custDataLst>
              <p:tags r:id="rId19"/>
            </p:custDataLst>
          </p:nvPr>
        </p:nvSpPr>
        <p:spPr bwMode="auto">
          <a:xfrm flipH="1" flipV="1">
            <a:off x="2713038" y="3267075"/>
            <a:ext cx="0" cy="563563"/>
          </a:xfrm>
          <a:prstGeom prst="line">
            <a:avLst/>
          </a:prstGeom>
          <a:noFill/>
          <a:ln w="9525">
            <a:solidFill>
              <a:schemeClr val="dk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2482" name="Line 44"/>
          <p:cNvSpPr>
            <a:spLocks noChangeShapeType="1"/>
          </p:cNvSpPr>
          <p:nvPr>
            <p:custDataLst>
              <p:tags r:id="rId20"/>
            </p:custDataLst>
          </p:nvPr>
        </p:nvSpPr>
        <p:spPr bwMode="auto">
          <a:xfrm flipH="1">
            <a:off x="2713038" y="4056063"/>
            <a:ext cx="0" cy="674687"/>
          </a:xfrm>
          <a:prstGeom prst="line">
            <a:avLst/>
          </a:prstGeom>
          <a:noFill/>
          <a:ln w="9525">
            <a:solidFill>
              <a:schemeClr val="dk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2483" name="Line 45"/>
          <p:cNvSpPr>
            <a:spLocks noChangeShapeType="1"/>
          </p:cNvSpPr>
          <p:nvPr>
            <p:custDataLst>
              <p:tags r:id="rId21"/>
            </p:custDataLst>
          </p:nvPr>
        </p:nvSpPr>
        <p:spPr bwMode="auto">
          <a:xfrm>
            <a:off x="4387850" y="4822825"/>
            <a:ext cx="984250" cy="0"/>
          </a:xfrm>
          <a:prstGeom prst="line">
            <a:avLst/>
          </a:prstGeom>
          <a:noFill/>
          <a:ln w="9525">
            <a:solidFill>
              <a:schemeClr val="dk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2484" name="Line 46"/>
          <p:cNvSpPr>
            <a:spLocks noChangeShapeType="1"/>
          </p:cNvSpPr>
          <p:nvPr>
            <p:custDataLst>
              <p:tags r:id="rId22"/>
            </p:custDataLst>
          </p:nvPr>
        </p:nvSpPr>
        <p:spPr bwMode="auto">
          <a:xfrm flipH="1">
            <a:off x="2852738" y="4822825"/>
            <a:ext cx="984250" cy="0"/>
          </a:xfrm>
          <a:prstGeom prst="line">
            <a:avLst/>
          </a:prstGeom>
          <a:noFill/>
          <a:ln w="9525">
            <a:solidFill>
              <a:schemeClr val="dk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2485" name="Text Box 47"/>
          <p:cNvSpPr txBox="1">
            <a:spLocks noChangeArrowheads="1"/>
          </p:cNvSpPr>
          <p:nvPr>
            <p:custDataLst>
              <p:tags r:id="rId23"/>
            </p:custDataLst>
          </p:nvPr>
        </p:nvSpPr>
        <p:spPr bwMode="auto">
          <a:xfrm>
            <a:off x="2626360" y="2705100"/>
            <a:ext cx="309880" cy="106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endParaRPr lang="zh-CN" altLang="en-US" sz="1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2486" name="Text Box 48"/>
          <p:cNvSpPr txBox="1">
            <a:spLocks noChangeArrowheads="1"/>
          </p:cNvSpPr>
          <p:nvPr>
            <p:custDataLst>
              <p:tags r:id="rId24"/>
            </p:custDataLst>
          </p:nvPr>
        </p:nvSpPr>
        <p:spPr bwMode="auto">
          <a:xfrm>
            <a:off x="5056029" y="2917825"/>
            <a:ext cx="309880" cy="106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endParaRPr lang="zh-CN" altLang="en-US" sz="1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2487" name="Text Box 74"/>
          <p:cNvSpPr txBox="1">
            <a:spLocks noChangeArrowheads="1"/>
          </p:cNvSpPr>
          <p:nvPr>
            <p:custDataLst>
              <p:tags r:id="rId25"/>
            </p:custDataLst>
          </p:nvPr>
        </p:nvSpPr>
        <p:spPr bwMode="auto">
          <a:xfrm>
            <a:off x="3816350" y="4624388"/>
            <a:ext cx="9175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800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Times New Roman" panose="02020603050405020304" pitchFamily="18" charset="0"/>
              </a:rPr>
              <a:t>mx</a:t>
            </a:r>
            <a:r>
              <a:rPr lang="en-US" altLang="zh-CN" sz="18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Times New Roman" panose="02020603050405020304" pitchFamily="18" charset="0"/>
              </a:rPr>
              <a:t> m</a:t>
            </a:r>
            <a:endParaRPr lang="en-US" altLang="zh-CN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2488" name="Text Box 75"/>
          <p:cNvSpPr txBox="1"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2411413" y="3706813"/>
            <a:ext cx="53975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800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Times New Roman" panose="02020603050405020304" pitchFamily="18" charset="0"/>
              </a:rPr>
              <a:t>x</a:t>
            </a:r>
            <a:r>
              <a:rPr lang="en-US" altLang="zh-CN" sz="18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Times New Roman" panose="02020603050405020304" pitchFamily="18" charset="0"/>
              </a:rPr>
              <a:t> m</a:t>
            </a:r>
            <a:endParaRPr lang="en-US" altLang="zh-CN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2465" name="Text Box 5"/>
          <p:cNvSpPr txBox="1">
            <a:spLocks noChangeArrowheads="1"/>
          </p:cNvSpPr>
          <p:nvPr>
            <p:custDataLst>
              <p:tags r:id="rId27"/>
            </p:custDataLst>
          </p:nvPr>
        </p:nvSpPr>
        <p:spPr bwMode="auto">
          <a:xfrm>
            <a:off x="815975" y="933450"/>
            <a:ext cx="7325995" cy="15297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30000"/>
              </a:lnSpc>
            </a:pPr>
            <a:r>
              <a:rPr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   </a:t>
            </a:r>
            <a:r>
              <a:rPr lang="zh-CN" altLang="en-US" sz="2400" b="1" smtClean="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才艺</a:t>
            </a:r>
            <a:r>
              <a:rPr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展示中，小颖也作了一幅画，所用纸的大小如图所示，她在纸的左、右两边各留了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—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x 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m</a:t>
            </a:r>
            <a:r>
              <a:rPr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的空白，这幅画的画面面积是多少？</a:t>
            </a:r>
            <a:endParaRPr lang="zh-CN" altLang="en-US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62489" name="Text Box 82"/>
          <p:cNvSpPr txBox="1">
            <a:spLocks noChangeArrowheads="1"/>
          </p:cNvSpPr>
          <p:nvPr>
            <p:custDataLst>
              <p:tags r:id="rId28"/>
            </p:custDataLst>
          </p:nvPr>
        </p:nvSpPr>
        <p:spPr bwMode="auto">
          <a:xfrm>
            <a:off x="6196330" y="1344930"/>
            <a:ext cx="539750" cy="414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1</a:t>
            </a:r>
            <a:endParaRPr lang="en-US" altLang="zh-CN" sz="21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2490" name="Text Box 83"/>
          <p:cNvSpPr txBox="1">
            <a:spLocks noChangeArrowheads="1"/>
          </p:cNvSpPr>
          <p:nvPr>
            <p:custDataLst>
              <p:tags r:id="rId29"/>
            </p:custDataLst>
          </p:nvPr>
        </p:nvSpPr>
        <p:spPr bwMode="auto">
          <a:xfrm>
            <a:off x="6212840" y="1634490"/>
            <a:ext cx="539750" cy="414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8</a:t>
            </a:r>
            <a:endParaRPr lang="en-US" altLang="zh-CN" sz="21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2493" name="文本框 18"/>
          <p:cNvSpPr txBox="1">
            <a:spLocks noChangeArrowheads="1"/>
          </p:cNvSpPr>
          <p:nvPr/>
        </p:nvSpPr>
        <p:spPr bwMode="auto">
          <a:xfrm>
            <a:off x="550545" y="-38100"/>
            <a:ext cx="1455420" cy="475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5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导入新知</a:t>
            </a:r>
            <a:endParaRPr lang="zh-CN" altLang="en-US" sz="25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aphicFrame>
        <p:nvGraphicFramePr>
          <p:cNvPr id="62496" name="对象 1">
            <a:hlinkClick action="ppaction://ole?verb=1"/>
          </p:cNvPr>
          <p:cNvGraphicFramePr>
            <a:graphicFrameLocks noChangeAspect="1"/>
          </p:cNvGraphicFramePr>
          <p:nvPr/>
        </p:nvGraphicFramePr>
        <p:xfrm>
          <a:off x="4114800" y="2471738"/>
          <a:ext cx="914400" cy="1984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30" imgW="914400" imgH="198755" progId="Equation.KSEE3">
                  <p:embed/>
                </p:oleObj>
              </mc:Choice>
              <mc:Fallback>
                <p:oleObj r:id="rId30" imgW="914400" imgH="198755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114800" y="2471738"/>
                        <a:ext cx="914400" cy="1984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2497" name="对象 2">
            <a:hlinkClick action="ppaction://ole?verb=1"/>
          </p:cNvPr>
          <p:cNvGraphicFramePr>
            <a:graphicFrameLocks noChangeAspect="1"/>
          </p:cNvGraphicFramePr>
          <p:nvPr/>
        </p:nvGraphicFramePr>
        <p:xfrm>
          <a:off x="2843213" y="2827338"/>
          <a:ext cx="368300" cy="3937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Equation" r:id="rId32" imgW="8839200" imgH="9448800" progId="Equation.DSMT4">
                  <p:embed/>
                </p:oleObj>
              </mc:Choice>
              <mc:Fallback>
                <p:oleObj name="Equation" r:id="rId32" imgW="8839200" imgH="94488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3"/>
                      <a:stretch>
                        <a:fillRect/>
                      </a:stretch>
                    </p:blipFill>
                    <p:spPr>
                      <a:xfrm>
                        <a:off x="2843213" y="2827338"/>
                        <a:ext cx="368300" cy="393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2498" name="对象 3">
            <a:hlinkClick action="ppaction://ole?verb=1"/>
          </p:cNvPr>
          <p:cNvGraphicFramePr>
            <a:graphicFrameLocks noChangeAspect="1"/>
          </p:cNvGraphicFramePr>
          <p:nvPr/>
        </p:nvGraphicFramePr>
        <p:xfrm>
          <a:off x="5032375" y="2760663"/>
          <a:ext cx="381000" cy="3937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Equation" r:id="rId34" imgW="9144000" imgH="9448800" progId="Equation.DSMT4">
                  <p:embed/>
                </p:oleObj>
              </mc:Choice>
              <mc:Fallback>
                <p:oleObj name="Equation" r:id="rId34" imgW="9144000" imgH="94488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5"/>
                      <a:stretch>
                        <a:fillRect/>
                      </a:stretch>
                    </p:blipFill>
                    <p:spPr>
                      <a:xfrm>
                        <a:off x="5032375" y="2760663"/>
                        <a:ext cx="381000" cy="393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3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900308" y="3758064"/>
            <a:ext cx="1243692" cy="1385436"/>
          </a:xfrm>
          <a:prstGeom prst="rect">
            <a:avLst/>
          </a:prstGeom>
        </p:spPr>
      </p:pic>
      <p:sp>
        <p:nvSpPr>
          <p:cNvPr id="50180" name="矩形 11"/>
          <p:cNvSpPr/>
          <p:nvPr/>
        </p:nvSpPr>
        <p:spPr>
          <a:xfrm>
            <a:off x="764585" y="3839325"/>
            <a:ext cx="7037177" cy="827088"/>
          </a:xfrm>
          <a:prstGeom prst="rect">
            <a:avLst/>
          </a:prstGeom>
          <a:solidFill>
            <a:srgbClr val="F2F5D7"/>
          </a:solidFill>
          <a:ln>
            <a:noFill/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b="1" noProof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1. </a:t>
            </a:r>
            <a:r>
              <a:rPr lang="zh-CN" altLang="en-US" sz="2800" b="1" noProof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  <a:sym typeface="宋体" panose="02010600030101010101" pitchFamily="2" charset="-122"/>
              </a:rPr>
              <a:t>掌握</a:t>
            </a:r>
            <a:r>
              <a:rPr lang="zh-CN" altLang="en-US" sz="2800" b="1" noProof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  <a:sym typeface="+mn-ea"/>
              </a:rPr>
              <a:t>单项式与多项式相乘的运算法则</a:t>
            </a:r>
            <a:r>
              <a:rPr lang="en-US" altLang="zh-CN" sz="2800" b="1" noProof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  <a:sym typeface="+mn-ea"/>
              </a:rPr>
              <a:t>.</a:t>
            </a:r>
            <a:endParaRPr lang="zh-CN" altLang="en-US" sz="2800" b="1" noProof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  <a:p>
            <a:pPr>
              <a:lnSpc>
                <a:spcPct val="150000"/>
              </a:lnSpc>
            </a:pPr>
            <a:endParaRPr lang="zh-CN" altLang="en-US" sz="2800" b="1" noProof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51208" name="矩形 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154583" y="1930400"/>
            <a:ext cx="7144028" cy="1284288"/>
          </a:xfrm>
          <a:prstGeom prst="rect">
            <a:avLst/>
          </a:prstGeom>
          <a:solidFill>
            <a:srgbClr val="F2F5D7"/>
          </a:solidFill>
          <a:ln>
            <a:noFill/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00025">
              <a:lnSpc>
                <a:spcPct val="140000"/>
              </a:lnSpc>
            </a:pPr>
            <a:r>
              <a:rPr lang="en-US" altLang="zh-CN" sz="2800" b="1" noProof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2. </a:t>
            </a:r>
            <a:r>
              <a:rPr lang="zh-CN" altLang="en-US" sz="2800" b="1" noProof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  <a:sym typeface="宋体" panose="02010600030101010101" pitchFamily="2" charset="-122"/>
              </a:rPr>
              <a:t>能够</a:t>
            </a:r>
            <a:r>
              <a:rPr lang="zh-CN" altLang="en-US" sz="2800" b="1" noProof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  <a:sym typeface="微软雅黑" panose="020b0503020204020204" pitchFamily="34" charset="-122"/>
              </a:rPr>
              <a:t>灵活地进行单项式与多项式相乘的运算</a:t>
            </a:r>
            <a:r>
              <a:rPr lang="en-US" altLang="zh-CN" sz="2800" b="1" noProof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  <a:sym typeface="微软雅黑" panose="020b0503020204020204" pitchFamily="34" charset="-122"/>
              </a:rPr>
              <a:t>.</a:t>
            </a:r>
            <a:r>
              <a:rPr lang="en-US" altLang="zh-CN" sz="2800" b="1" noProof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  <a:sym typeface="+mn-ea"/>
              </a:rPr>
              <a:t> </a:t>
            </a:r>
            <a:endParaRPr lang="en-US" altLang="zh-CN" sz="2800" b="1" noProof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  <a:sym typeface="+mn-ea"/>
            </a:endParaRPr>
          </a:p>
        </p:txBody>
      </p:sp>
      <p:sp>
        <p:nvSpPr>
          <p:cNvPr id="63493" name="文本框 18"/>
          <p:cNvSpPr txBox="1">
            <a:spLocks noChangeArrowheads="1"/>
          </p:cNvSpPr>
          <p:nvPr/>
        </p:nvSpPr>
        <p:spPr bwMode="auto">
          <a:xfrm>
            <a:off x="550545" y="0"/>
            <a:ext cx="1455420" cy="475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5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素养目标</a:t>
            </a:r>
            <a:endParaRPr lang="zh-CN" altLang="en-US" sz="25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cxnSp>
        <p:nvCxnSpPr>
          <p:cNvPr id="16" name="直接连接符 15"/>
          <p:cNvCxnSpPr>
            <a:cxnSpLocks noChangeShapeType="1"/>
          </p:cNvCxnSpPr>
          <p:nvPr/>
        </p:nvCxnSpPr>
        <p:spPr bwMode="auto">
          <a:xfrm flipV="1">
            <a:off x="617855" y="4732020"/>
            <a:ext cx="7356475" cy="0"/>
          </a:xfrm>
          <a:prstGeom prst="line">
            <a:avLst/>
          </a:prstGeom>
          <a:noFill/>
          <a:ln w="57150">
            <a:solidFill>
              <a:srgbClr val="0070C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7" name="直接连接符 3"/>
          <p:cNvCxnSpPr>
            <a:cxnSpLocks noChangeShapeType="1"/>
          </p:cNvCxnSpPr>
          <p:nvPr/>
        </p:nvCxnSpPr>
        <p:spPr bwMode="auto">
          <a:xfrm flipH="1">
            <a:off x="7952740" y="3422015"/>
            <a:ext cx="0" cy="1310005"/>
          </a:xfrm>
          <a:prstGeom prst="line">
            <a:avLst/>
          </a:prstGeom>
          <a:noFill/>
          <a:ln w="57150">
            <a:solidFill>
              <a:srgbClr val="0B5FD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8" name="直接连接符 19"/>
          <p:cNvCxnSpPr>
            <a:cxnSpLocks noChangeShapeType="1"/>
          </p:cNvCxnSpPr>
          <p:nvPr/>
        </p:nvCxnSpPr>
        <p:spPr bwMode="auto">
          <a:xfrm flipH="1" flipV="1">
            <a:off x="7929245" y="3403600"/>
            <a:ext cx="503555" cy="0"/>
          </a:xfrm>
          <a:prstGeom prst="line">
            <a:avLst/>
          </a:prstGeom>
          <a:noFill/>
          <a:ln w="57150">
            <a:solidFill>
              <a:srgbClr val="0B5FD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9" name="直接箭头连接符 20"/>
          <p:cNvCxnSpPr>
            <a:cxnSpLocks noChangeShapeType="1"/>
          </p:cNvCxnSpPr>
          <p:nvPr/>
        </p:nvCxnSpPr>
        <p:spPr bwMode="auto">
          <a:xfrm flipH="1" flipV="1">
            <a:off x="8406765" y="1524000"/>
            <a:ext cx="0" cy="1871980"/>
          </a:xfrm>
          <a:prstGeom prst="straightConnector1">
            <a:avLst/>
          </a:prstGeom>
          <a:noFill/>
          <a:ln w="57150">
            <a:solidFill>
              <a:srgbClr val="0B5FD1"/>
            </a:solidFill>
            <a:miter lim="800000"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80" grpId="0"/>
      <p:bldP spid="5120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900308" y="3758064"/>
            <a:ext cx="1243692" cy="1385436"/>
          </a:xfrm>
          <a:prstGeom prst="rect">
            <a:avLst/>
          </a:prstGeom>
        </p:spPr>
      </p:pic>
      <p:sp>
        <p:nvSpPr>
          <p:cNvPr id="64515" name="文本框 6151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237808" y="525060"/>
            <a:ext cx="293179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sym typeface="宋体" panose="02010600030101010101" pitchFamily="2" charset="-122"/>
              </a:rPr>
              <a:t>单项式与多项式相乘</a:t>
            </a:r>
            <a:endParaRPr lang="zh-CN" altLang="en-US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sym typeface="宋体" panose="02010600030101010101" pitchFamily="2" charset="-122"/>
            </a:endParaRPr>
          </a:p>
        </p:txBody>
      </p:sp>
      <p:sp>
        <p:nvSpPr>
          <p:cNvPr id="8" name="TextBox 7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387475" y="935038"/>
            <a:ext cx="634238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3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问题</a:t>
            </a:r>
            <a:r>
              <a:rPr lang="zh-CN" altLang="en-US" sz="21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</a:t>
            </a:r>
            <a:r>
              <a:rPr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如图，试求出三块草坪的总面积是多少？</a:t>
            </a:r>
            <a:endParaRPr lang="zh-CN" altLang="en-US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9" name="Text Box 39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169988" y="3868738"/>
            <a:ext cx="6858000" cy="1198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   </a:t>
            </a:r>
            <a:r>
              <a:rPr lang="zh-CN" altLang="en-US" sz="2400" b="1" smtClean="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如果</a:t>
            </a:r>
            <a:r>
              <a:rPr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把它看成三个小长方形，那么它们的面积可分别表示为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_____</a:t>
            </a:r>
            <a:r>
              <a:rPr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、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_____</a:t>
            </a:r>
            <a:r>
              <a:rPr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、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_____. </a:t>
            </a:r>
            <a:r>
              <a:rPr lang="en-US" altLang="zh-CN" sz="2400" b="1" u="sng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                  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         </a:t>
            </a:r>
            <a:endParaRPr lang="en-US" altLang="zh-CN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64519" name="Line 13"/>
          <p:cNvSpPr>
            <a:spLocks noChangeShapeType="1"/>
          </p:cNvSpPr>
          <p:nvPr>
            <p:custDataLst>
              <p:tags r:id="rId7"/>
            </p:custDataLst>
          </p:nvPr>
        </p:nvSpPr>
        <p:spPr bwMode="auto">
          <a:xfrm>
            <a:off x="5678805" y="1859280"/>
            <a:ext cx="342900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4520" name="Line 14"/>
          <p:cNvSpPr>
            <a:spLocks noChangeShapeType="1"/>
          </p:cNvSpPr>
          <p:nvPr>
            <p:custDataLst>
              <p:tags r:id="rId8"/>
            </p:custDataLst>
          </p:nvPr>
        </p:nvSpPr>
        <p:spPr bwMode="auto">
          <a:xfrm>
            <a:off x="5678805" y="3802380"/>
            <a:ext cx="342900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4521" name="Line 15"/>
          <p:cNvSpPr>
            <a:spLocks noChangeShapeType="1"/>
          </p:cNvSpPr>
          <p:nvPr>
            <p:custDataLst>
              <p:tags r:id="rId9"/>
            </p:custDataLst>
          </p:nvPr>
        </p:nvSpPr>
        <p:spPr bwMode="auto">
          <a:xfrm flipH="1">
            <a:off x="5850255" y="1859280"/>
            <a:ext cx="0" cy="1943100"/>
          </a:xfrm>
          <a:prstGeom prst="line">
            <a:avLst/>
          </a:prstGeom>
          <a:noFill/>
          <a:ln w="38100">
            <a:solidFill>
              <a:srgbClr val="660066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4522" name="Text Box 16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5678805" y="2545080"/>
            <a:ext cx="228600" cy="368300"/>
          </a:xfrm>
          <a:prstGeom prst="rect">
            <a:avLst/>
          </a:prstGeom>
          <a:solidFill>
            <a:schemeClr val="lt1">
              <a:lumMod val="9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8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sym typeface="Arial" pitchFamily="34" charset="0"/>
              </a:rPr>
              <a:t>p</a:t>
            </a:r>
            <a:endParaRPr lang="en-US" altLang="zh-CN" sz="1800" b="1" i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  <a:sym typeface="Arial" pitchFamily="34" charset="0"/>
            </a:endParaRPr>
          </a:p>
        </p:txBody>
      </p:sp>
      <p:sp>
        <p:nvSpPr>
          <p:cNvPr id="64525" name="Line 17"/>
          <p:cNvSpPr>
            <a:spLocks noChangeShapeType="1"/>
          </p:cNvSpPr>
          <p:nvPr>
            <p:custDataLst>
              <p:tags r:id="rId11"/>
            </p:custDataLst>
          </p:nvPr>
        </p:nvSpPr>
        <p:spPr bwMode="auto">
          <a:xfrm>
            <a:off x="2935605" y="1858010"/>
            <a:ext cx="342900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4526" name="Line 18"/>
          <p:cNvSpPr>
            <a:spLocks noChangeShapeType="1"/>
          </p:cNvSpPr>
          <p:nvPr>
            <p:custDataLst>
              <p:tags r:id="rId12"/>
            </p:custDataLst>
          </p:nvPr>
        </p:nvSpPr>
        <p:spPr bwMode="auto">
          <a:xfrm>
            <a:off x="2935605" y="3802380"/>
            <a:ext cx="342900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4527" name="Line 19"/>
          <p:cNvSpPr>
            <a:spLocks noChangeShapeType="1"/>
          </p:cNvSpPr>
          <p:nvPr>
            <p:custDataLst>
              <p:tags r:id="rId13"/>
            </p:custDataLst>
          </p:nvPr>
        </p:nvSpPr>
        <p:spPr bwMode="auto">
          <a:xfrm flipH="1">
            <a:off x="3107055" y="1858010"/>
            <a:ext cx="0" cy="1944370"/>
          </a:xfrm>
          <a:prstGeom prst="line">
            <a:avLst/>
          </a:prstGeom>
          <a:noFill/>
          <a:ln w="38100">
            <a:solidFill>
              <a:srgbClr val="660066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4528" name="Text Box 20"/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2935605" y="2544445"/>
            <a:ext cx="228600" cy="368300"/>
          </a:xfrm>
          <a:prstGeom prst="rect">
            <a:avLst/>
          </a:prstGeom>
          <a:solidFill>
            <a:schemeClr val="lt1">
              <a:lumMod val="9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8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p</a:t>
            </a:r>
            <a:endParaRPr lang="en-US" altLang="zh-CN" sz="1800" b="1" i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4530" name="Rectangle 7"/>
          <p:cNvSpPr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1278255" y="1858010"/>
            <a:ext cx="1657350" cy="1944370"/>
          </a:xfrm>
          <a:prstGeom prst="rect">
            <a:avLst/>
          </a:prstGeom>
          <a:solidFill>
            <a:srgbClr val="00B050"/>
          </a:solidFill>
          <a:ln w="9525">
            <a:solidFill>
              <a:schemeClr val="dk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 sz="18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4531" name="Line 21"/>
          <p:cNvSpPr>
            <a:spLocks noChangeShapeType="1"/>
          </p:cNvSpPr>
          <p:nvPr>
            <p:custDataLst>
              <p:tags r:id="rId16"/>
            </p:custDataLst>
          </p:nvPr>
        </p:nvSpPr>
        <p:spPr bwMode="auto">
          <a:xfrm flipH="1">
            <a:off x="1278255" y="1515110"/>
            <a:ext cx="0" cy="3429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4532" name="Line 22"/>
          <p:cNvSpPr>
            <a:spLocks noChangeShapeType="1"/>
          </p:cNvSpPr>
          <p:nvPr>
            <p:custDataLst>
              <p:tags r:id="rId17"/>
            </p:custDataLst>
          </p:nvPr>
        </p:nvSpPr>
        <p:spPr bwMode="auto">
          <a:xfrm flipH="1">
            <a:off x="2935605" y="1515110"/>
            <a:ext cx="0" cy="3429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4533" name="Line 23"/>
          <p:cNvSpPr>
            <a:spLocks noChangeShapeType="1"/>
          </p:cNvSpPr>
          <p:nvPr>
            <p:custDataLst>
              <p:tags r:id="rId18"/>
            </p:custDataLst>
          </p:nvPr>
        </p:nvSpPr>
        <p:spPr bwMode="auto">
          <a:xfrm>
            <a:off x="1278255" y="1686560"/>
            <a:ext cx="1657350" cy="0"/>
          </a:xfrm>
          <a:prstGeom prst="line">
            <a:avLst/>
          </a:prstGeom>
          <a:noFill/>
          <a:ln w="38100">
            <a:solidFill>
              <a:srgbClr val="660066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4534" name="Text Box 24"/>
          <p:cNvSpPr txBox="1"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1964055" y="1411605"/>
            <a:ext cx="400050" cy="368300"/>
          </a:xfrm>
          <a:prstGeom prst="rect">
            <a:avLst/>
          </a:prstGeom>
          <a:solidFill>
            <a:schemeClr val="lt1">
              <a:lumMod val="9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8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a</a:t>
            </a:r>
            <a:endParaRPr lang="en-US" altLang="zh-CN" sz="1800" b="1" i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4536" name="Rectangle 5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4307205" y="1858010"/>
            <a:ext cx="1371600" cy="1944370"/>
          </a:xfrm>
          <a:prstGeom prst="rect">
            <a:avLst/>
          </a:prstGeom>
          <a:solidFill>
            <a:srgbClr val="00B050">
              <a:alpha val="74901"/>
            </a:srgbClr>
          </a:solidFill>
          <a:ln w="9525">
            <a:solidFill>
              <a:schemeClr val="dk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 sz="18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4537" name="Line 25"/>
          <p:cNvSpPr>
            <a:spLocks noChangeShapeType="1"/>
          </p:cNvSpPr>
          <p:nvPr>
            <p:custDataLst>
              <p:tags r:id="rId21"/>
            </p:custDataLst>
          </p:nvPr>
        </p:nvSpPr>
        <p:spPr bwMode="auto">
          <a:xfrm flipH="1">
            <a:off x="4307205" y="1515110"/>
            <a:ext cx="0" cy="3429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4538" name="Line 26"/>
          <p:cNvSpPr>
            <a:spLocks noChangeShapeType="1"/>
          </p:cNvSpPr>
          <p:nvPr>
            <p:custDataLst>
              <p:tags r:id="rId22"/>
            </p:custDataLst>
          </p:nvPr>
        </p:nvSpPr>
        <p:spPr bwMode="auto">
          <a:xfrm flipH="1">
            <a:off x="5678805" y="1515110"/>
            <a:ext cx="0" cy="3429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4539" name="Line 27"/>
          <p:cNvSpPr>
            <a:spLocks noChangeShapeType="1"/>
          </p:cNvSpPr>
          <p:nvPr>
            <p:custDataLst>
              <p:tags r:id="rId23"/>
            </p:custDataLst>
          </p:nvPr>
        </p:nvSpPr>
        <p:spPr bwMode="auto">
          <a:xfrm>
            <a:off x="4307205" y="1686560"/>
            <a:ext cx="1371600" cy="0"/>
          </a:xfrm>
          <a:prstGeom prst="line">
            <a:avLst/>
          </a:prstGeom>
          <a:noFill/>
          <a:ln w="38100">
            <a:solidFill>
              <a:srgbClr val="660066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4540" name="Text Box 28"/>
          <p:cNvSpPr txBox="1">
            <a:spLocks noChangeArrowheads="1"/>
          </p:cNvSpPr>
          <p:nvPr>
            <p:custDataLst>
              <p:tags r:id="rId24"/>
            </p:custDataLst>
          </p:nvPr>
        </p:nvSpPr>
        <p:spPr bwMode="auto">
          <a:xfrm>
            <a:off x="4821555" y="1411605"/>
            <a:ext cx="400050" cy="368300"/>
          </a:xfrm>
          <a:prstGeom prst="rect">
            <a:avLst/>
          </a:prstGeom>
          <a:solidFill>
            <a:schemeClr val="lt1">
              <a:lumMod val="9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8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b</a:t>
            </a:r>
            <a:endParaRPr lang="en-US" altLang="zh-CN" sz="1800" b="1" i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4542" name="Rectangle 8"/>
          <p:cNvSpPr>
            <a:spLocks noChangeArrowheads="1"/>
          </p:cNvSpPr>
          <p:nvPr>
            <p:custDataLst>
              <p:tags r:id="rId25"/>
            </p:custDataLst>
          </p:nvPr>
        </p:nvSpPr>
        <p:spPr bwMode="auto">
          <a:xfrm>
            <a:off x="6707505" y="1848485"/>
            <a:ext cx="800100" cy="1942465"/>
          </a:xfrm>
          <a:prstGeom prst="rect">
            <a:avLst/>
          </a:prstGeom>
          <a:solidFill>
            <a:srgbClr val="00B050"/>
          </a:solidFill>
          <a:ln w="9525">
            <a:solidFill>
              <a:schemeClr val="dk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 sz="18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4543" name="Line 9"/>
          <p:cNvSpPr>
            <a:spLocks noChangeShapeType="1"/>
          </p:cNvSpPr>
          <p:nvPr>
            <p:custDataLst>
              <p:tags r:id="rId26"/>
            </p:custDataLst>
          </p:nvPr>
        </p:nvSpPr>
        <p:spPr bwMode="auto">
          <a:xfrm>
            <a:off x="7507605" y="1848485"/>
            <a:ext cx="342900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4544" name="Line 10"/>
          <p:cNvSpPr>
            <a:spLocks noChangeShapeType="1"/>
          </p:cNvSpPr>
          <p:nvPr>
            <p:custDataLst>
              <p:tags r:id="rId27"/>
            </p:custDataLst>
          </p:nvPr>
        </p:nvSpPr>
        <p:spPr bwMode="auto">
          <a:xfrm>
            <a:off x="7507605" y="3790950"/>
            <a:ext cx="342900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4545" name="Line 11"/>
          <p:cNvSpPr>
            <a:spLocks noChangeShapeType="1"/>
          </p:cNvSpPr>
          <p:nvPr>
            <p:custDataLst>
              <p:tags r:id="rId28"/>
            </p:custDataLst>
          </p:nvPr>
        </p:nvSpPr>
        <p:spPr bwMode="auto">
          <a:xfrm flipH="1">
            <a:off x="7679055" y="1848485"/>
            <a:ext cx="0" cy="1942465"/>
          </a:xfrm>
          <a:prstGeom prst="line">
            <a:avLst/>
          </a:prstGeom>
          <a:noFill/>
          <a:ln w="38100">
            <a:solidFill>
              <a:srgbClr val="660066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4546" name="Text Box 12"/>
          <p:cNvSpPr txBox="1">
            <a:spLocks noChangeArrowheads="1"/>
          </p:cNvSpPr>
          <p:nvPr>
            <p:custDataLst>
              <p:tags r:id="rId29"/>
            </p:custDataLst>
          </p:nvPr>
        </p:nvSpPr>
        <p:spPr bwMode="auto">
          <a:xfrm>
            <a:off x="7545705" y="2533650"/>
            <a:ext cx="228600" cy="368300"/>
          </a:xfrm>
          <a:prstGeom prst="rect">
            <a:avLst/>
          </a:prstGeom>
          <a:solidFill>
            <a:schemeClr val="lt1">
              <a:lumMod val="9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8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sym typeface="Arial" pitchFamily="34" charset="0"/>
              </a:rPr>
              <a:t>p</a:t>
            </a:r>
            <a:endParaRPr lang="en-US" altLang="zh-CN" sz="1800" b="1" i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  <a:sym typeface="Arial" pitchFamily="34" charset="0"/>
            </a:endParaRPr>
          </a:p>
        </p:txBody>
      </p:sp>
      <p:sp>
        <p:nvSpPr>
          <p:cNvPr id="64547" name="Line 29"/>
          <p:cNvSpPr>
            <a:spLocks noChangeShapeType="1"/>
          </p:cNvSpPr>
          <p:nvPr>
            <p:custDataLst>
              <p:tags r:id="rId30"/>
            </p:custDataLst>
          </p:nvPr>
        </p:nvSpPr>
        <p:spPr bwMode="auto">
          <a:xfrm flipH="1">
            <a:off x="7507605" y="1505585"/>
            <a:ext cx="0" cy="3429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4548" name="Line 30"/>
          <p:cNvSpPr>
            <a:spLocks noChangeShapeType="1"/>
          </p:cNvSpPr>
          <p:nvPr>
            <p:custDataLst>
              <p:tags r:id="rId31"/>
            </p:custDataLst>
          </p:nvPr>
        </p:nvSpPr>
        <p:spPr bwMode="auto">
          <a:xfrm flipH="1">
            <a:off x="6707505" y="1505585"/>
            <a:ext cx="0" cy="3429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4549" name="Line 31"/>
          <p:cNvSpPr>
            <a:spLocks noChangeShapeType="1"/>
          </p:cNvSpPr>
          <p:nvPr>
            <p:custDataLst>
              <p:tags r:id="rId32"/>
            </p:custDataLst>
          </p:nvPr>
        </p:nvSpPr>
        <p:spPr bwMode="auto">
          <a:xfrm>
            <a:off x="6707505" y="1677035"/>
            <a:ext cx="800100" cy="0"/>
          </a:xfrm>
          <a:prstGeom prst="line">
            <a:avLst/>
          </a:prstGeom>
          <a:noFill/>
          <a:ln w="38100">
            <a:solidFill>
              <a:srgbClr val="660066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4550" name="Text Box 32"/>
          <p:cNvSpPr txBox="1">
            <a:spLocks noChangeArrowheads="1"/>
          </p:cNvSpPr>
          <p:nvPr>
            <p:custDataLst>
              <p:tags r:id="rId33"/>
            </p:custDataLst>
          </p:nvPr>
        </p:nvSpPr>
        <p:spPr bwMode="auto">
          <a:xfrm>
            <a:off x="6936105" y="1402080"/>
            <a:ext cx="400050" cy="368300"/>
          </a:xfrm>
          <a:prstGeom prst="rect">
            <a:avLst/>
          </a:prstGeom>
          <a:solidFill>
            <a:schemeClr val="lt1">
              <a:lumMod val="9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8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c</a:t>
            </a:r>
            <a:endParaRPr lang="en-US" altLang="zh-CN" sz="1800" b="1" i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3" name="Text Box 40"/>
          <p:cNvSpPr txBox="1">
            <a:spLocks noChangeArrowheads="1"/>
          </p:cNvSpPr>
          <p:nvPr/>
        </p:nvSpPr>
        <p:spPr bwMode="auto">
          <a:xfrm>
            <a:off x="3517900" y="4438650"/>
            <a:ext cx="627063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sym typeface="Arial" pitchFamily="34" charset="0"/>
              </a:rPr>
              <a:t>p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a</a:t>
            </a:r>
            <a:endParaRPr lang="en-US" altLang="zh-CN" sz="2400" b="1" i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4" name="Text Box 41"/>
          <p:cNvSpPr txBox="1">
            <a:spLocks noChangeArrowheads="1"/>
          </p:cNvSpPr>
          <p:nvPr/>
        </p:nvSpPr>
        <p:spPr bwMode="auto">
          <a:xfrm>
            <a:off x="5767388" y="4438650"/>
            <a:ext cx="814387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sym typeface="Arial" pitchFamily="34" charset="0"/>
              </a:rPr>
              <a:t>p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c</a:t>
            </a:r>
            <a:endParaRPr lang="en-US" altLang="zh-CN" sz="2400" b="1" i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5" name="Text Box 42"/>
          <p:cNvSpPr txBox="1">
            <a:spLocks noChangeArrowheads="1"/>
          </p:cNvSpPr>
          <p:nvPr/>
        </p:nvSpPr>
        <p:spPr bwMode="auto">
          <a:xfrm>
            <a:off x="4598988" y="4477973"/>
            <a:ext cx="623887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i="1" err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sym typeface="Arial" pitchFamily="34" charset="0"/>
              </a:rPr>
              <a:t>p</a:t>
            </a:r>
            <a:r>
              <a:rPr lang="en-US" altLang="zh-CN" sz="2400" b="1" i="1" err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b</a:t>
            </a:r>
            <a:endParaRPr lang="en-US" altLang="zh-CN" sz="2400" b="1" i="1" err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4556" name="文本框 18"/>
          <p:cNvSpPr txBox="1">
            <a:spLocks noChangeArrowheads="1"/>
          </p:cNvSpPr>
          <p:nvPr>
            <p:custDataLst>
              <p:tags r:id="rId34"/>
            </p:custDataLst>
          </p:nvPr>
        </p:nvSpPr>
        <p:spPr bwMode="auto">
          <a:xfrm>
            <a:off x="474345" y="-57150"/>
            <a:ext cx="1455420" cy="475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5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Yuanti SC"/>
              </a:rPr>
              <a:t>探究新知</a:t>
            </a:r>
            <a:endParaRPr lang="zh-CN" altLang="en-US" sz="25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Yuanti SC"/>
            </a:endParaRPr>
          </a:p>
        </p:txBody>
      </p:sp>
      <p:sp>
        <p:nvSpPr>
          <p:cNvPr id="6" name="圆角矩形 5"/>
          <p:cNvSpPr/>
          <p:nvPr>
            <p:custDataLst>
              <p:tags r:id="rId35"/>
            </p:custDataLst>
          </p:nvPr>
        </p:nvSpPr>
        <p:spPr>
          <a:xfrm>
            <a:off x="993775" y="586105"/>
            <a:ext cx="1685925" cy="398145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buFontTx/>
              <a:buNone/>
            </a:pPr>
            <a:endParaRPr kumimoji="1"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4560" name="矩形 1"/>
          <p:cNvSpPr>
            <a:spLocks noChangeArrowheads="1"/>
          </p:cNvSpPr>
          <p:nvPr>
            <p:custDataLst>
              <p:tags r:id="rId36"/>
            </p:custDataLst>
          </p:nvPr>
        </p:nvSpPr>
        <p:spPr bwMode="auto">
          <a:xfrm>
            <a:off x="1161733" y="608330"/>
            <a:ext cx="1351280" cy="435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zh-CN" altLang="en-US" sz="2800">
                <a:solidFill>
                  <a:schemeClr val="lt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知识点 </a:t>
            </a:r>
            <a:endParaRPr lang="zh-CN" altLang="en-US" sz="2800" b="1">
              <a:solidFill>
                <a:schemeClr val="lt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</p:spTree>
    <p:custDataLst>
      <p:tags r:id="rId3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4" grpId="0"/>
      <p:bldP spid="4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900308" y="3758064"/>
            <a:ext cx="1243692" cy="1385436"/>
          </a:xfrm>
          <a:prstGeom prst="rect">
            <a:avLst/>
          </a:prstGeom>
        </p:spPr>
      </p:pic>
      <p:sp>
        <p:nvSpPr>
          <p:cNvPr id="65538" name="Rectangle 2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2514600" y="794385"/>
            <a:ext cx="1657350" cy="1942465"/>
          </a:xfrm>
          <a:prstGeom prst="rect">
            <a:avLst/>
          </a:prstGeom>
          <a:solidFill>
            <a:srgbClr val="00B050"/>
          </a:solidFill>
          <a:ln w="9525">
            <a:solidFill>
              <a:schemeClr val="dk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 sz="18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5539" name="Rectangle 3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4171950" y="794385"/>
            <a:ext cx="1371600" cy="1942465"/>
          </a:xfrm>
          <a:prstGeom prst="rect">
            <a:avLst/>
          </a:prstGeom>
          <a:solidFill>
            <a:srgbClr val="00B050">
              <a:alpha val="81960"/>
            </a:srgbClr>
          </a:solidFill>
          <a:ln w="9525">
            <a:solidFill>
              <a:schemeClr val="dk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 sz="18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5540" name="Rectangle 4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5543550" y="794385"/>
            <a:ext cx="800100" cy="1942465"/>
          </a:xfrm>
          <a:prstGeom prst="rect">
            <a:avLst/>
          </a:prstGeom>
          <a:solidFill>
            <a:srgbClr val="00B050"/>
          </a:solidFill>
          <a:ln w="9525">
            <a:solidFill>
              <a:schemeClr val="dk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 sz="18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5541" name="Line 5"/>
          <p:cNvSpPr>
            <a:spLocks noChangeShapeType="1"/>
          </p:cNvSpPr>
          <p:nvPr>
            <p:custDataLst>
              <p:tags r:id="rId7"/>
            </p:custDataLst>
          </p:nvPr>
        </p:nvSpPr>
        <p:spPr bwMode="auto">
          <a:xfrm flipH="1">
            <a:off x="2514600" y="451485"/>
            <a:ext cx="0" cy="3429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5542" name="Line 6"/>
          <p:cNvSpPr>
            <a:spLocks noChangeShapeType="1"/>
          </p:cNvSpPr>
          <p:nvPr>
            <p:custDataLst>
              <p:tags r:id="rId8"/>
            </p:custDataLst>
          </p:nvPr>
        </p:nvSpPr>
        <p:spPr bwMode="auto">
          <a:xfrm flipH="1">
            <a:off x="6343650" y="451485"/>
            <a:ext cx="0" cy="3429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5543" name="Line 7"/>
          <p:cNvSpPr>
            <a:spLocks noChangeShapeType="1"/>
          </p:cNvSpPr>
          <p:nvPr>
            <p:custDataLst>
              <p:tags r:id="rId9"/>
            </p:custDataLst>
          </p:nvPr>
        </p:nvSpPr>
        <p:spPr bwMode="auto">
          <a:xfrm flipH="1">
            <a:off x="4171950" y="451485"/>
            <a:ext cx="0" cy="3429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5544" name="Line 8"/>
          <p:cNvSpPr>
            <a:spLocks noChangeShapeType="1"/>
          </p:cNvSpPr>
          <p:nvPr>
            <p:custDataLst>
              <p:tags r:id="rId10"/>
            </p:custDataLst>
          </p:nvPr>
        </p:nvSpPr>
        <p:spPr bwMode="auto">
          <a:xfrm flipH="1">
            <a:off x="5543550" y="451485"/>
            <a:ext cx="0" cy="3429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5545" name="Line 9"/>
          <p:cNvSpPr>
            <a:spLocks noChangeShapeType="1"/>
          </p:cNvSpPr>
          <p:nvPr>
            <p:custDataLst>
              <p:tags r:id="rId11"/>
            </p:custDataLst>
          </p:nvPr>
        </p:nvSpPr>
        <p:spPr bwMode="auto">
          <a:xfrm>
            <a:off x="2514600" y="622935"/>
            <a:ext cx="1657350" cy="0"/>
          </a:xfrm>
          <a:prstGeom prst="line">
            <a:avLst/>
          </a:prstGeom>
          <a:noFill/>
          <a:ln w="38100">
            <a:solidFill>
              <a:srgbClr val="660066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5546" name="Line 10"/>
          <p:cNvSpPr>
            <a:spLocks noChangeShapeType="1"/>
          </p:cNvSpPr>
          <p:nvPr>
            <p:custDataLst>
              <p:tags r:id="rId12"/>
            </p:custDataLst>
          </p:nvPr>
        </p:nvSpPr>
        <p:spPr bwMode="auto">
          <a:xfrm>
            <a:off x="4171950" y="622935"/>
            <a:ext cx="1371600" cy="0"/>
          </a:xfrm>
          <a:prstGeom prst="line">
            <a:avLst/>
          </a:prstGeom>
          <a:noFill/>
          <a:ln w="38100">
            <a:solidFill>
              <a:srgbClr val="660066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5547" name="Line 11"/>
          <p:cNvSpPr>
            <a:spLocks noChangeShapeType="1"/>
          </p:cNvSpPr>
          <p:nvPr>
            <p:custDataLst>
              <p:tags r:id="rId13"/>
            </p:custDataLst>
          </p:nvPr>
        </p:nvSpPr>
        <p:spPr bwMode="auto">
          <a:xfrm>
            <a:off x="5543550" y="622935"/>
            <a:ext cx="800100" cy="0"/>
          </a:xfrm>
          <a:prstGeom prst="line">
            <a:avLst/>
          </a:prstGeom>
          <a:noFill/>
          <a:ln w="38100">
            <a:solidFill>
              <a:srgbClr val="660066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5548" name="Text Box 12"/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5772150" y="347980"/>
            <a:ext cx="400050" cy="368300"/>
          </a:xfrm>
          <a:prstGeom prst="rect">
            <a:avLst/>
          </a:prstGeom>
          <a:solidFill>
            <a:schemeClr val="lt1">
              <a:lumMod val="9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8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c</a:t>
            </a:r>
            <a:endParaRPr lang="en-US" altLang="zh-CN" sz="1800" b="1" i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5549" name="Text Box 13"/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4686300" y="347980"/>
            <a:ext cx="400050" cy="368300"/>
          </a:xfrm>
          <a:prstGeom prst="rect">
            <a:avLst/>
          </a:prstGeom>
          <a:solidFill>
            <a:schemeClr val="lt1">
              <a:lumMod val="9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8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b</a:t>
            </a:r>
            <a:endParaRPr lang="en-US" altLang="zh-CN" sz="1800" b="1" i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5550" name="Text Box 14"/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3200400" y="347980"/>
            <a:ext cx="400050" cy="368300"/>
          </a:xfrm>
          <a:prstGeom prst="rect">
            <a:avLst/>
          </a:prstGeom>
          <a:solidFill>
            <a:schemeClr val="lt1">
              <a:lumMod val="9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8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a</a:t>
            </a:r>
            <a:endParaRPr lang="en-US" altLang="zh-CN" sz="1800" b="1" i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5551" name="Line 15"/>
          <p:cNvSpPr>
            <a:spLocks noChangeShapeType="1"/>
          </p:cNvSpPr>
          <p:nvPr>
            <p:custDataLst>
              <p:tags r:id="rId17"/>
            </p:custDataLst>
          </p:nvPr>
        </p:nvSpPr>
        <p:spPr bwMode="auto">
          <a:xfrm>
            <a:off x="6343650" y="794385"/>
            <a:ext cx="342900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5552" name="Line 16"/>
          <p:cNvSpPr>
            <a:spLocks noChangeShapeType="1"/>
          </p:cNvSpPr>
          <p:nvPr>
            <p:custDataLst>
              <p:tags r:id="rId18"/>
            </p:custDataLst>
          </p:nvPr>
        </p:nvSpPr>
        <p:spPr bwMode="auto">
          <a:xfrm>
            <a:off x="6343650" y="2736850"/>
            <a:ext cx="342900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5553" name="Line 17"/>
          <p:cNvSpPr>
            <a:spLocks noChangeShapeType="1"/>
          </p:cNvSpPr>
          <p:nvPr>
            <p:custDataLst>
              <p:tags r:id="rId19"/>
            </p:custDataLst>
          </p:nvPr>
        </p:nvSpPr>
        <p:spPr bwMode="auto">
          <a:xfrm flipH="1">
            <a:off x="6515100" y="794385"/>
            <a:ext cx="0" cy="1942465"/>
          </a:xfrm>
          <a:prstGeom prst="line">
            <a:avLst/>
          </a:prstGeom>
          <a:noFill/>
          <a:ln w="38100">
            <a:solidFill>
              <a:srgbClr val="660066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5554" name="Text Box 18"/>
          <p:cNvSpPr txBox="1"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6407785" y="1479550"/>
            <a:ext cx="228600" cy="368300"/>
          </a:xfrm>
          <a:prstGeom prst="rect">
            <a:avLst/>
          </a:prstGeom>
          <a:solidFill>
            <a:schemeClr val="lt1">
              <a:lumMod val="9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8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sym typeface="Arial" pitchFamily="34" charset="0"/>
              </a:rPr>
              <a:t>p</a:t>
            </a:r>
            <a:endParaRPr lang="en-US" altLang="zh-CN" sz="1800" b="1" i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sym typeface="Arial" pitchFamily="34" charset="0"/>
            </a:endParaRPr>
          </a:p>
        </p:txBody>
      </p:sp>
      <p:sp>
        <p:nvSpPr>
          <p:cNvPr id="65555" name="Text Box 21"/>
          <p:cNvSpPr txBox="1"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1519238" y="2965450"/>
            <a:ext cx="6858000" cy="1198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    </a:t>
            </a:r>
            <a:r>
              <a:rPr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如果把它看成一个大长方形，那么它的长</a:t>
            </a:r>
            <a:endParaRPr lang="en-US" altLang="zh-CN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为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________,</a:t>
            </a:r>
            <a:r>
              <a:rPr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面积可表示为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_________. </a:t>
            </a:r>
            <a:r>
              <a:rPr lang="en-US" altLang="zh-CN" sz="2400" b="1" u="sng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                  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         </a:t>
            </a:r>
            <a:endParaRPr lang="en-US" altLang="zh-CN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21" name="Text Box 22"/>
          <p:cNvSpPr txBox="1">
            <a:spLocks noChangeArrowheads="1"/>
          </p:cNvSpPr>
          <p:nvPr/>
        </p:nvSpPr>
        <p:spPr bwMode="auto">
          <a:xfrm>
            <a:off x="5160963" y="3570288"/>
            <a:ext cx="1246187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sym typeface="Arial" pitchFamily="34" charset="0"/>
              </a:rPr>
              <a:t>p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(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a+b+c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)</a:t>
            </a:r>
            <a:endParaRPr lang="en-US" altLang="zh-CN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2" name="Text Box 23"/>
          <p:cNvSpPr txBox="1">
            <a:spLocks noChangeArrowheads="1"/>
          </p:cNvSpPr>
          <p:nvPr/>
        </p:nvSpPr>
        <p:spPr bwMode="auto">
          <a:xfrm>
            <a:off x="1997075" y="3632200"/>
            <a:ext cx="132397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(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a+b+c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)</a:t>
            </a:r>
            <a:endParaRPr lang="en-US" altLang="zh-CN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5560" name="文本框 18"/>
          <p:cNvSpPr txBox="1">
            <a:spLocks noChangeArrowheads="1"/>
          </p:cNvSpPr>
          <p:nvPr>
            <p:custDataLst>
              <p:tags r:id="rId22"/>
            </p:custDataLst>
          </p:nvPr>
        </p:nvSpPr>
        <p:spPr bwMode="auto">
          <a:xfrm>
            <a:off x="474345" y="-36195"/>
            <a:ext cx="1455420" cy="475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5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Yuanti SC"/>
              </a:rPr>
              <a:t>探究新知</a:t>
            </a:r>
            <a:endParaRPr lang="zh-CN" altLang="en-US" sz="25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Yuanti SC"/>
            </a:endParaRPr>
          </a:p>
        </p:txBody>
      </p:sp>
    </p:spTree>
    <p:custDataLst>
      <p:tags r:id="rId2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900308" y="3758064"/>
            <a:ext cx="1243692" cy="1385436"/>
          </a:xfrm>
          <a:prstGeom prst="rect">
            <a:avLst/>
          </a:prstGeom>
        </p:spPr>
      </p:pic>
      <p:sp>
        <p:nvSpPr>
          <p:cNvPr id="66561" name="Text Box 4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872145" y="2727325"/>
            <a:ext cx="7216775" cy="1198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   </a:t>
            </a:r>
            <a:r>
              <a:rPr lang="zh-CN" altLang="en-US" sz="2400" b="1" smtClean="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如果</a:t>
            </a:r>
            <a:r>
              <a:rPr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把它看成三个小长方形，那么它们的面积可分别表示为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_____</a:t>
            </a:r>
            <a:r>
              <a:rPr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、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_____</a:t>
            </a:r>
            <a:r>
              <a:rPr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、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_____. </a:t>
            </a:r>
            <a:r>
              <a:rPr lang="en-US" altLang="zh-CN" sz="2400" b="1" u="sng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                  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         </a:t>
            </a:r>
            <a:endParaRPr lang="en-US" altLang="zh-CN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66562" name="Text Box 5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931134" y="3826608"/>
            <a:ext cx="6572250" cy="1198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  </a:t>
            </a:r>
            <a:r>
              <a:rPr lang="en-US" altLang="zh-CN" sz="2400" b="1" smtClean="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</a:t>
            </a:r>
            <a:r>
              <a:rPr lang="zh-CN" altLang="en-US" sz="2400" b="1" smtClean="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如果</a:t>
            </a:r>
            <a:r>
              <a:rPr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把它看成一个大长方形，那么它的面积可表示为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_________. </a:t>
            </a:r>
            <a:r>
              <a:rPr lang="en-US" altLang="zh-CN" sz="2400" b="1" u="sng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                  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         </a:t>
            </a:r>
            <a:endParaRPr lang="en-US" altLang="zh-CN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66564" name="Rectangle 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2514600" y="704215"/>
            <a:ext cx="1657350" cy="1942465"/>
          </a:xfrm>
          <a:prstGeom prst="rect">
            <a:avLst/>
          </a:prstGeom>
          <a:solidFill>
            <a:srgbClr val="00B050"/>
          </a:solidFill>
          <a:ln w="9525">
            <a:solidFill>
              <a:schemeClr val="dk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 sz="18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6565" name="Rectangle 8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4171950" y="704215"/>
            <a:ext cx="1371600" cy="1942465"/>
          </a:xfrm>
          <a:prstGeom prst="rect">
            <a:avLst/>
          </a:prstGeom>
          <a:solidFill>
            <a:srgbClr val="FFCC00">
              <a:alpha val="78036"/>
            </a:srgbClr>
          </a:solidFill>
          <a:ln w="9525">
            <a:solidFill>
              <a:schemeClr val="dk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 sz="18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6566" name="Rectangle 9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5543550" y="704215"/>
            <a:ext cx="800100" cy="1942465"/>
          </a:xfrm>
          <a:prstGeom prst="rect">
            <a:avLst/>
          </a:prstGeom>
          <a:solidFill>
            <a:srgbClr val="66FFFF"/>
          </a:solidFill>
          <a:ln w="9525">
            <a:solidFill>
              <a:schemeClr val="dk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 sz="18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6567" name="Line 10"/>
          <p:cNvSpPr>
            <a:spLocks noChangeShapeType="1"/>
          </p:cNvSpPr>
          <p:nvPr>
            <p:custDataLst>
              <p:tags r:id="rId9"/>
            </p:custDataLst>
          </p:nvPr>
        </p:nvSpPr>
        <p:spPr bwMode="auto">
          <a:xfrm flipH="1">
            <a:off x="2514600" y="361315"/>
            <a:ext cx="0" cy="3429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6568" name="Line 11"/>
          <p:cNvSpPr>
            <a:spLocks noChangeShapeType="1"/>
          </p:cNvSpPr>
          <p:nvPr>
            <p:custDataLst>
              <p:tags r:id="rId10"/>
            </p:custDataLst>
          </p:nvPr>
        </p:nvSpPr>
        <p:spPr bwMode="auto">
          <a:xfrm flipH="1">
            <a:off x="6343650" y="361315"/>
            <a:ext cx="0" cy="3429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6569" name="Line 12"/>
          <p:cNvSpPr>
            <a:spLocks noChangeShapeType="1"/>
          </p:cNvSpPr>
          <p:nvPr>
            <p:custDataLst>
              <p:tags r:id="rId11"/>
            </p:custDataLst>
          </p:nvPr>
        </p:nvSpPr>
        <p:spPr bwMode="auto">
          <a:xfrm flipH="1">
            <a:off x="4171950" y="361315"/>
            <a:ext cx="0" cy="3429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6570" name="Line 13"/>
          <p:cNvSpPr>
            <a:spLocks noChangeShapeType="1"/>
          </p:cNvSpPr>
          <p:nvPr>
            <p:custDataLst>
              <p:tags r:id="rId12"/>
            </p:custDataLst>
          </p:nvPr>
        </p:nvSpPr>
        <p:spPr bwMode="auto">
          <a:xfrm flipH="1">
            <a:off x="5543550" y="361315"/>
            <a:ext cx="0" cy="3429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6571" name="Line 14"/>
          <p:cNvSpPr>
            <a:spLocks noChangeShapeType="1"/>
          </p:cNvSpPr>
          <p:nvPr>
            <p:custDataLst>
              <p:tags r:id="rId13"/>
            </p:custDataLst>
          </p:nvPr>
        </p:nvSpPr>
        <p:spPr bwMode="auto">
          <a:xfrm>
            <a:off x="2514600" y="532765"/>
            <a:ext cx="1657350" cy="0"/>
          </a:xfrm>
          <a:prstGeom prst="line">
            <a:avLst/>
          </a:prstGeom>
          <a:noFill/>
          <a:ln w="38100">
            <a:solidFill>
              <a:srgbClr val="660066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6572" name="Line 15"/>
          <p:cNvSpPr>
            <a:spLocks noChangeShapeType="1"/>
          </p:cNvSpPr>
          <p:nvPr>
            <p:custDataLst>
              <p:tags r:id="rId14"/>
            </p:custDataLst>
          </p:nvPr>
        </p:nvSpPr>
        <p:spPr bwMode="auto">
          <a:xfrm>
            <a:off x="4171950" y="532765"/>
            <a:ext cx="1371600" cy="0"/>
          </a:xfrm>
          <a:prstGeom prst="line">
            <a:avLst/>
          </a:prstGeom>
          <a:noFill/>
          <a:ln w="38100">
            <a:solidFill>
              <a:srgbClr val="660066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6573" name="Line 16"/>
          <p:cNvSpPr>
            <a:spLocks noChangeShapeType="1"/>
          </p:cNvSpPr>
          <p:nvPr>
            <p:custDataLst>
              <p:tags r:id="rId15"/>
            </p:custDataLst>
          </p:nvPr>
        </p:nvSpPr>
        <p:spPr bwMode="auto">
          <a:xfrm>
            <a:off x="5543550" y="532765"/>
            <a:ext cx="800100" cy="0"/>
          </a:xfrm>
          <a:prstGeom prst="line">
            <a:avLst/>
          </a:prstGeom>
          <a:noFill/>
          <a:ln w="38100">
            <a:solidFill>
              <a:srgbClr val="660066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6574" name="Text Box 17"/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5772150" y="311150"/>
            <a:ext cx="400050" cy="368300"/>
          </a:xfrm>
          <a:prstGeom prst="rect">
            <a:avLst/>
          </a:prstGeom>
          <a:solidFill>
            <a:schemeClr val="lt1">
              <a:lumMod val="9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8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c</a:t>
            </a:r>
            <a:endParaRPr lang="en-US" altLang="zh-CN" sz="1800" b="1" i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6575" name="Text Box 18"/>
          <p:cNvSpPr txBox="1"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4686300" y="311150"/>
            <a:ext cx="400050" cy="368300"/>
          </a:xfrm>
          <a:prstGeom prst="rect">
            <a:avLst/>
          </a:prstGeom>
          <a:solidFill>
            <a:schemeClr val="lt1">
              <a:lumMod val="9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8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b</a:t>
            </a:r>
            <a:endParaRPr lang="en-US" altLang="zh-CN" sz="1800" b="1" i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6576" name="Text Box 19"/>
          <p:cNvSpPr txBox="1">
            <a:spLocks noChangeArrowheads="1"/>
          </p:cNvSpPr>
          <p:nvPr>
            <p:custDataLst>
              <p:tags r:id="rId18"/>
            </p:custDataLst>
          </p:nvPr>
        </p:nvSpPr>
        <p:spPr bwMode="auto">
          <a:xfrm>
            <a:off x="3200400" y="311150"/>
            <a:ext cx="400050" cy="368300"/>
          </a:xfrm>
          <a:prstGeom prst="rect">
            <a:avLst/>
          </a:prstGeom>
          <a:solidFill>
            <a:schemeClr val="lt1">
              <a:lumMod val="9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8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a</a:t>
            </a:r>
            <a:endParaRPr lang="en-US" altLang="zh-CN" sz="1800" b="1" i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6577" name="Line 20"/>
          <p:cNvSpPr>
            <a:spLocks noChangeShapeType="1"/>
          </p:cNvSpPr>
          <p:nvPr>
            <p:custDataLst>
              <p:tags r:id="rId19"/>
            </p:custDataLst>
          </p:nvPr>
        </p:nvSpPr>
        <p:spPr bwMode="auto">
          <a:xfrm>
            <a:off x="6343650" y="704215"/>
            <a:ext cx="342900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6578" name="Line 21"/>
          <p:cNvSpPr>
            <a:spLocks noChangeShapeType="1"/>
          </p:cNvSpPr>
          <p:nvPr>
            <p:custDataLst>
              <p:tags r:id="rId20"/>
            </p:custDataLst>
          </p:nvPr>
        </p:nvSpPr>
        <p:spPr bwMode="auto">
          <a:xfrm>
            <a:off x="6343650" y="2646680"/>
            <a:ext cx="342900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6579" name="Line 22"/>
          <p:cNvSpPr>
            <a:spLocks noChangeShapeType="1"/>
          </p:cNvSpPr>
          <p:nvPr>
            <p:custDataLst>
              <p:tags r:id="rId21"/>
            </p:custDataLst>
          </p:nvPr>
        </p:nvSpPr>
        <p:spPr bwMode="auto">
          <a:xfrm flipH="1">
            <a:off x="6515100" y="704215"/>
            <a:ext cx="0" cy="1942465"/>
          </a:xfrm>
          <a:prstGeom prst="line">
            <a:avLst/>
          </a:prstGeom>
          <a:noFill/>
          <a:ln w="38100">
            <a:solidFill>
              <a:srgbClr val="660066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6580" name="Text Box 23"/>
          <p:cNvSpPr txBox="1">
            <a:spLocks noChangeArrowheads="1"/>
          </p:cNvSpPr>
          <p:nvPr>
            <p:custDataLst>
              <p:tags r:id="rId22"/>
            </p:custDataLst>
          </p:nvPr>
        </p:nvSpPr>
        <p:spPr bwMode="auto">
          <a:xfrm>
            <a:off x="6343650" y="1389380"/>
            <a:ext cx="228600" cy="368300"/>
          </a:xfrm>
          <a:prstGeom prst="rect">
            <a:avLst/>
          </a:prstGeom>
          <a:solidFill>
            <a:schemeClr val="lt1">
              <a:lumMod val="9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8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sym typeface="Arial" pitchFamily="34" charset="0"/>
              </a:rPr>
              <a:t>p</a:t>
            </a:r>
            <a:endParaRPr lang="en-US" altLang="zh-CN" sz="1800" b="1" i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  <a:sym typeface="Arial" pitchFamily="34" charset="0"/>
            </a:endParaRPr>
          </a:p>
        </p:txBody>
      </p:sp>
      <p:sp>
        <p:nvSpPr>
          <p:cNvPr id="66582" name="Text Box 24"/>
          <p:cNvSpPr txBox="1">
            <a:spLocks noChangeArrowheads="1"/>
          </p:cNvSpPr>
          <p:nvPr/>
        </p:nvSpPr>
        <p:spPr bwMode="auto">
          <a:xfrm>
            <a:off x="2803525" y="3351530"/>
            <a:ext cx="74295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sym typeface="Arial" pitchFamily="34" charset="0"/>
              </a:rPr>
              <a:t>p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a</a:t>
            </a:r>
            <a:endParaRPr lang="en-US" altLang="zh-CN" sz="2400" b="1" i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6583" name="Text Box 25"/>
          <p:cNvSpPr txBox="1">
            <a:spLocks noChangeArrowheads="1"/>
          </p:cNvSpPr>
          <p:nvPr/>
        </p:nvSpPr>
        <p:spPr bwMode="auto">
          <a:xfrm>
            <a:off x="5032375" y="3375025"/>
            <a:ext cx="74295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sym typeface="Arial" pitchFamily="34" charset="0"/>
              </a:rPr>
              <a:t>p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c</a:t>
            </a:r>
            <a:endParaRPr lang="en-US" altLang="zh-CN" sz="2400" b="1" i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6584" name="Text Box 26"/>
          <p:cNvSpPr txBox="1">
            <a:spLocks noChangeArrowheads="1"/>
          </p:cNvSpPr>
          <p:nvPr/>
        </p:nvSpPr>
        <p:spPr bwMode="auto">
          <a:xfrm>
            <a:off x="3879850" y="3351530"/>
            <a:ext cx="74295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i="1" err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sym typeface="Arial" pitchFamily="34" charset="0"/>
              </a:rPr>
              <a:t>p</a:t>
            </a:r>
            <a:r>
              <a:rPr lang="en-US" altLang="zh-CN" sz="2400" b="1" i="1" err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b</a:t>
            </a:r>
            <a:endParaRPr lang="en-US" altLang="zh-CN" sz="2400" b="1" i="1" err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6" name="Text Box 28"/>
          <p:cNvSpPr txBox="1">
            <a:spLocks noChangeArrowheads="1"/>
          </p:cNvSpPr>
          <p:nvPr/>
        </p:nvSpPr>
        <p:spPr bwMode="auto">
          <a:xfrm>
            <a:off x="2570529" y="4425096"/>
            <a:ext cx="14859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p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(</a:t>
            </a:r>
            <a:r>
              <a:rPr lang="en-US" altLang="zh-CN" sz="2400" b="1" i="1" err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a+b+c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)</a:t>
            </a:r>
            <a:endParaRPr lang="en-US" altLang="zh-CN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7" name="Text Box 30"/>
          <p:cNvSpPr txBox="1">
            <a:spLocks noChangeArrowheads="1"/>
          </p:cNvSpPr>
          <p:nvPr/>
        </p:nvSpPr>
        <p:spPr bwMode="auto">
          <a:xfrm>
            <a:off x="6515100" y="4405313"/>
            <a:ext cx="19431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sym typeface="Arial" pitchFamily="34" charset="0"/>
              </a:rPr>
              <a:t>p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a+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sym typeface="Arial" pitchFamily="34" charset="0"/>
              </a:rPr>
              <a:t>p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b+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sym typeface="Arial" pitchFamily="34" charset="0"/>
              </a:rPr>
              <a:t>p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c</a:t>
            </a:r>
            <a:endParaRPr lang="en-US" altLang="zh-CN" sz="2400" b="1" i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6588" name="Line 34"/>
          <p:cNvSpPr>
            <a:spLocks noChangeShapeType="1"/>
          </p:cNvSpPr>
          <p:nvPr>
            <p:custDataLst>
              <p:tags r:id="rId23"/>
            </p:custDataLst>
          </p:nvPr>
        </p:nvSpPr>
        <p:spPr bwMode="auto">
          <a:xfrm>
            <a:off x="5657850" y="4580255"/>
            <a:ext cx="857250" cy="0"/>
          </a:xfrm>
          <a:prstGeom prst="line">
            <a:avLst/>
          </a:prstGeom>
          <a:noFill/>
          <a:ln w="38100">
            <a:solidFill>
              <a:srgbClr val="0099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6589" name="Line 36"/>
          <p:cNvSpPr>
            <a:spLocks noChangeShapeType="1"/>
          </p:cNvSpPr>
          <p:nvPr>
            <p:custDataLst>
              <p:tags r:id="rId24"/>
            </p:custDataLst>
          </p:nvPr>
        </p:nvSpPr>
        <p:spPr bwMode="auto">
          <a:xfrm>
            <a:off x="5657850" y="4694555"/>
            <a:ext cx="857250" cy="0"/>
          </a:xfrm>
          <a:prstGeom prst="line">
            <a:avLst/>
          </a:prstGeom>
          <a:noFill/>
          <a:ln w="38100">
            <a:solidFill>
              <a:srgbClr val="0099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31" name="Text Box 38"/>
          <p:cNvSpPr txBox="1">
            <a:spLocks noChangeArrowheads="1"/>
          </p:cNvSpPr>
          <p:nvPr/>
        </p:nvSpPr>
        <p:spPr bwMode="auto">
          <a:xfrm>
            <a:off x="4362450" y="4405313"/>
            <a:ext cx="14859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sym typeface="Arial" pitchFamily="34" charset="0"/>
              </a:rPr>
              <a:t>p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(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a+b+c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)</a:t>
            </a:r>
            <a:endParaRPr lang="en-US" altLang="zh-CN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6593" name="文本框 18"/>
          <p:cNvSpPr txBox="1">
            <a:spLocks noChangeArrowheads="1"/>
          </p:cNvSpPr>
          <p:nvPr>
            <p:custDataLst>
              <p:tags r:id="rId25"/>
            </p:custDataLst>
          </p:nvPr>
        </p:nvSpPr>
        <p:spPr bwMode="auto">
          <a:xfrm>
            <a:off x="464820" y="-59055"/>
            <a:ext cx="1455420" cy="475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5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Yuanti SC"/>
              </a:rPr>
              <a:t>探究新知</a:t>
            </a:r>
            <a:endParaRPr lang="zh-CN" altLang="en-US" sz="25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Yuanti SC"/>
            </a:endParaRPr>
          </a:p>
        </p:txBody>
      </p:sp>
    </p:spTree>
    <p:custDataLst>
      <p:tags r:id="rId2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3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900308" y="3758064"/>
            <a:ext cx="1243692" cy="1385436"/>
          </a:xfrm>
          <a:prstGeom prst="rect">
            <a:avLst/>
          </a:prstGeom>
        </p:spPr>
      </p:pic>
      <p:sp>
        <p:nvSpPr>
          <p:cNvPr id="67586" name="Text Box 11"/>
          <p:cNvSpPr txBox="1">
            <a:spLocks noChangeArrowheads="1"/>
          </p:cNvSpPr>
          <p:nvPr/>
        </p:nvSpPr>
        <p:spPr bwMode="auto">
          <a:xfrm>
            <a:off x="4838700" y="2867025"/>
            <a:ext cx="231457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sym typeface="Arial" pitchFamily="34" charset="0"/>
              </a:rPr>
              <a:t>p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a+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sym typeface="Arial" pitchFamily="34" charset="0"/>
              </a:rPr>
              <a:t>p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b+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sym typeface="Arial" pitchFamily="34" charset="0"/>
              </a:rPr>
              <a:t>p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c</a:t>
            </a:r>
            <a:endParaRPr lang="en-US" altLang="zh-CN" sz="2400" b="1" i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7588" name="Line 13"/>
          <p:cNvSpPr>
            <a:spLocks noChangeShapeType="1"/>
          </p:cNvSpPr>
          <p:nvPr>
            <p:custDataLst>
              <p:tags r:id="rId4"/>
            </p:custDataLst>
          </p:nvPr>
        </p:nvSpPr>
        <p:spPr bwMode="auto">
          <a:xfrm>
            <a:off x="3760470" y="3034030"/>
            <a:ext cx="1021080" cy="0"/>
          </a:xfrm>
          <a:prstGeom prst="line">
            <a:avLst/>
          </a:prstGeom>
          <a:noFill/>
          <a:ln w="38100">
            <a:solidFill>
              <a:srgbClr val="0099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7589" name="Line 14"/>
          <p:cNvSpPr>
            <a:spLocks noChangeShapeType="1"/>
          </p:cNvSpPr>
          <p:nvPr>
            <p:custDataLst>
              <p:tags r:id="rId5"/>
            </p:custDataLst>
          </p:nvPr>
        </p:nvSpPr>
        <p:spPr bwMode="auto">
          <a:xfrm>
            <a:off x="3760470" y="3148330"/>
            <a:ext cx="1021080" cy="0"/>
          </a:xfrm>
          <a:prstGeom prst="line">
            <a:avLst/>
          </a:prstGeom>
          <a:noFill/>
          <a:ln w="38100">
            <a:solidFill>
              <a:srgbClr val="0099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7590" name="Text Box 15"/>
          <p:cNvSpPr txBox="1">
            <a:spLocks noChangeArrowheads="1"/>
          </p:cNvSpPr>
          <p:nvPr/>
        </p:nvSpPr>
        <p:spPr bwMode="auto">
          <a:xfrm>
            <a:off x="2360930" y="2920365"/>
            <a:ext cx="177038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sym typeface="Arial" pitchFamily="34" charset="0"/>
              </a:rPr>
              <a:t>p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(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a+b+c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)</a:t>
            </a:r>
            <a:endParaRPr lang="en-US" altLang="zh-CN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" name="Text Box 17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2228850" y="2279650"/>
            <a:ext cx="203835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sym typeface="Arial" pitchFamily="34" charset="0"/>
              </a:rPr>
              <a:t>p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 (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a + b+ c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)</a:t>
            </a:r>
            <a:endParaRPr lang="en-US" altLang="zh-CN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7593" name="Line 25"/>
          <p:cNvSpPr>
            <a:spLocks noChangeShapeType="1"/>
          </p:cNvSpPr>
          <p:nvPr>
            <p:custDataLst>
              <p:tags r:id="rId7"/>
            </p:custDataLst>
          </p:nvPr>
        </p:nvSpPr>
        <p:spPr bwMode="auto">
          <a:xfrm>
            <a:off x="3859530" y="2457450"/>
            <a:ext cx="1012825" cy="0"/>
          </a:xfrm>
          <a:prstGeom prst="line">
            <a:avLst/>
          </a:prstGeom>
          <a:noFill/>
          <a:ln w="38100">
            <a:solidFill>
              <a:srgbClr val="0099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7594" name="Line 26"/>
          <p:cNvSpPr>
            <a:spLocks noChangeShapeType="1"/>
          </p:cNvSpPr>
          <p:nvPr>
            <p:custDataLst>
              <p:tags r:id="rId8"/>
            </p:custDataLst>
          </p:nvPr>
        </p:nvSpPr>
        <p:spPr bwMode="auto">
          <a:xfrm>
            <a:off x="3859530" y="2541905"/>
            <a:ext cx="1012825" cy="0"/>
          </a:xfrm>
          <a:prstGeom prst="line">
            <a:avLst/>
          </a:prstGeom>
          <a:noFill/>
          <a:ln w="38100">
            <a:solidFill>
              <a:srgbClr val="0099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12" name="AutoShape 28"/>
          <p:cNvSpPr/>
          <p:nvPr>
            <p:custDataLst>
              <p:tags r:id="rId9"/>
            </p:custDataLst>
          </p:nvPr>
        </p:nvSpPr>
        <p:spPr bwMode="auto">
          <a:xfrm rot="5400000" flipV="1">
            <a:off x="2490788" y="1963738"/>
            <a:ext cx="158750" cy="469900"/>
          </a:xfrm>
          <a:prstGeom prst="leftBracket">
            <a:avLst>
              <a:gd name="adj" fmla="val 0"/>
            </a:avLst>
          </a:prstGeom>
          <a:noFill/>
          <a:ln w="38100">
            <a:solidFill>
              <a:srgbClr val="FF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AutoShape 29"/>
          <p:cNvSpPr/>
          <p:nvPr>
            <p:custDataLst>
              <p:tags r:id="rId10"/>
            </p:custDataLst>
          </p:nvPr>
        </p:nvSpPr>
        <p:spPr bwMode="auto">
          <a:xfrm rot="5400000" flipV="1">
            <a:off x="2690813" y="1693863"/>
            <a:ext cx="241300" cy="939800"/>
          </a:xfrm>
          <a:prstGeom prst="leftBracket">
            <a:avLst>
              <a:gd name="adj" fmla="val 0"/>
            </a:avLst>
          </a:prstGeom>
          <a:noFill/>
          <a:ln w="38100">
            <a:solidFill>
              <a:schemeClr val="accent2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4" name="AutoShape 30"/>
          <p:cNvSpPr/>
          <p:nvPr>
            <p:custDataLst>
              <p:tags r:id="rId11"/>
            </p:custDataLst>
          </p:nvPr>
        </p:nvSpPr>
        <p:spPr bwMode="auto">
          <a:xfrm rot="5400000" flipV="1">
            <a:off x="2805907" y="1420019"/>
            <a:ext cx="400050" cy="1328737"/>
          </a:xfrm>
          <a:prstGeom prst="leftBracket">
            <a:avLst>
              <a:gd name="adj" fmla="val 0"/>
            </a:avLst>
          </a:prstGeom>
          <a:noFill/>
          <a:ln w="38100">
            <a:solidFill>
              <a:srgbClr val="660066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5" name="Text Box 31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5543550" y="2225675"/>
            <a:ext cx="862013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sym typeface="Arial" pitchFamily="34" charset="0"/>
              </a:rPr>
              <a:t>p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b</a:t>
            </a:r>
            <a:endParaRPr lang="en-US" altLang="zh-CN" sz="2400" b="1" i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6" name="Text Box 33"/>
          <p:cNvSpPr txBox="1">
            <a:spLocks noChangeArrowheads="1"/>
          </p:cNvSpPr>
          <p:nvPr/>
        </p:nvSpPr>
        <p:spPr bwMode="auto">
          <a:xfrm>
            <a:off x="5953125" y="2265363"/>
            <a:ext cx="4699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+</a:t>
            </a:r>
            <a:endParaRPr lang="en-US" altLang="zh-CN" sz="2400" b="1" i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7" name="Text Box 34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6211888" y="2225675"/>
            <a:ext cx="941387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sym typeface="Arial" pitchFamily="34" charset="0"/>
              </a:rPr>
              <a:t>p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c</a:t>
            </a:r>
            <a:endParaRPr lang="en-US" altLang="zh-CN" sz="2400" b="1" i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8" name="Text Box 35"/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4954588" y="2225675"/>
            <a:ext cx="78422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sym typeface="Arial" pitchFamily="34" charset="0"/>
              </a:rPr>
              <a:t>p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a</a:t>
            </a:r>
            <a:endParaRPr lang="en-US" altLang="zh-CN" sz="2400" b="1" i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9" name="Text Box 36"/>
          <p:cNvSpPr txBox="1">
            <a:spLocks noChangeArrowheads="1"/>
          </p:cNvSpPr>
          <p:nvPr/>
        </p:nvSpPr>
        <p:spPr bwMode="auto">
          <a:xfrm>
            <a:off x="5307013" y="2247900"/>
            <a:ext cx="471487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+</a:t>
            </a:r>
            <a:endParaRPr lang="en-US" altLang="zh-CN" sz="2400" b="1" i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0" name="Text Box 37"/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3028950" y="1176338"/>
            <a:ext cx="4078288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根据乘法的分配律</a:t>
            </a:r>
            <a:endParaRPr lang="zh-CN" altLang="en-US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7606" name="文本框 18"/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471170" y="-52705"/>
            <a:ext cx="1455420" cy="475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5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Yuanti SC"/>
              </a:rPr>
              <a:t>探究新知</a:t>
            </a:r>
            <a:endParaRPr lang="zh-CN" altLang="en-US" sz="25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Yuanti SC"/>
            </a:endParaRPr>
          </a:p>
        </p:txBody>
      </p:sp>
    </p:spTree>
    <p:custDataLst>
      <p:tags r:id="rId1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mph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26" presetClass="entr" presetSubtype="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6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6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6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6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76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0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900308" y="3758064"/>
            <a:ext cx="1243692" cy="1385436"/>
          </a:xfrm>
          <a:prstGeom prst="rect">
            <a:avLst/>
          </a:prstGeom>
        </p:spPr>
      </p:pic>
      <p:sp>
        <p:nvSpPr>
          <p:cNvPr id="68609" name="矩形 112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327150" y="495300"/>
            <a:ext cx="3863975" cy="40322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单项式乘以多项式的法则</a:t>
            </a:r>
            <a:endParaRPr lang="zh-CN" altLang="en-US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" name="Rectangle 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93118" y="950913"/>
            <a:ext cx="7096125" cy="1198880"/>
          </a:xfrm>
          <a:prstGeom prst="rect">
            <a:avLst/>
          </a:prstGeom>
          <a:solidFill>
            <a:schemeClr val="lt1">
              <a:alpha val="23000"/>
            </a:schemeClr>
          </a:solidFill>
          <a:ln w="25400" algn="ctr">
            <a:solidFill>
              <a:schemeClr val="accent3">
                <a:lumMod val="50000"/>
                <a:alpha val="59000"/>
              </a:schemeClr>
            </a:solidFill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zh-CN" altLang="en-US" sz="24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   </a:t>
            </a:r>
            <a:r>
              <a:rPr 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  <a:sym typeface="+mn-ea"/>
              </a:rPr>
              <a:t>单项式与多项式相乘，就是根据分配律用单项式去乘多项式的每一项，再把所得的积相加</a:t>
            </a:r>
            <a:r>
              <a:rPr lang="en-US" altLang="zh-CN" sz="24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.</a:t>
            </a:r>
            <a:endParaRPr lang="en-US" altLang="zh-CN" sz="24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68612" name="Rectangle 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520825" y="3932555"/>
            <a:ext cx="5319395" cy="106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8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       </a:t>
            </a:r>
            <a:r>
              <a:rPr lang="zh-CN" altLang="en-US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（</a:t>
            </a:r>
            <a:r>
              <a:rPr lang="en-US" altLang="zh-CN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1</a:t>
            </a:r>
            <a:r>
              <a:rPr lang="zh-CN" altLang="en-US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）依据是乘法分配律</a:t>
            </a:r>
            <a:endParaRPr lang="zh-CN" altLang="en-US" sz="21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      （</a:t>
            </a:r>
            <a:r>
              <a:rPr lang="en-US" altLang="zh-CN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zh-CN" altLang="en-US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）积的项数与多项式的项数相同</a:t>
            </a:r>
            <a:r>
              <a:rPr lang="en-US" altLang="zh-CN" sz="21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.</a:t>
            </a:r>
            <a:endParaRPr lang="en-US" altLang="zh-CN" sz="21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68615" name="椭圆 33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1548765" y="4093845"/>
            <a:ext cx="486410" cy="487680"/>
          </a:xfrm>
          <a:prstGeom prst="ellipse">
            <a:avLst/>
          </a:prstGeom>
          <a:solidFill>
            <a:srgbClr val="EB2A0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8616" name="椭圆 34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1626870" y="4093210"/>
            <a:ext cx="378460" cy="379730"/>
          </a:xfrm>
          <a:prstGeom prst="ellipse">
            <a:avLst/>
          </a:prstGeom>
          <a:solidFill>
            <a:srgbClr val="FFCC00">
              <a:alpha val="62743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8617" name="TextBox 37"/>
          <p:cNvSpPr txBox="1">
            <a:spLocks noChangeArrowheads="1"/>
          </p:cNvSpPr>
          <p:nvPr/>
        </p:nvSpPr>
        <p:spPr bwMode="auto">
          <a:xfrm>
            <a:off x="1427480" y="4093210"/>
            <a:ext cx="88836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FFFF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提示</a:t>
            </a:r>
            <a:endParaRPr lang="zh-CN" altLang="en-US" sz="2400" b="1">
              <a:solidFill>
                <a:srgbClr val="FFFFFF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8621" name="Line 7"/>
          <p:cNvSpPr>
            <a:spLocks noChangeShapeType="1"/>
          </p:cNvSpPr>
          <p:nvPr>
            <p:custDataLst>
              <p:tags r:id="rId9"/>
            </p:custDataLst>
          </p:nvPr>
        </p:nvSpPr>
        <p:spPr bwMode="auto">
          <a:xfrm flipH="1">
            <a:off x="2620645" y="2275205"/>
            <a:ext cx="192405" cy="0"/>
          </a:xfrm>
          <a:prstGeom prst="line">
            <a:avLst/>
          </a:prstGeom>
          <a:noFill/>
          <a:ln w="9525">
            <a:solidFill>
              <a:schemeClr val="dk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8622" name="Line 8"/>
          <p:cNvSpPr>
            <a:spLocks noChangeShapeType="1"/>
          </p:cNvSpPr>
          <p:nvPr>
            <p:custDataLst>
              <p:tags r:id="rId10"/>
            </p:custDataLst>
          </p:nvPr>
        </p:nvSpPr>
        <p:spPr bwMode="auto">
          <a:xfrm flipH="1">
            <a:off x="2620645" y="3625850"/>
            <a:ext cx="192405" cy="0"/>
          </a:xfrm>
          <a:prstGeom prst="line">
            <a:avLst/>
          </a:prstGeom>
          <a:noFill/>
          <a:ln w="9525">
            <a:solidFill>
              <a:schemeClr val="dk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8623" name="Line 9"/>
          <p:cNvSpPr>
            <a:spLocks noChangeShapeType="1"/>
          </p:cNvSpPr>
          <p:nvPr>
            <p:custDataLst>
              <p:tags r:id="rId11"/>
            </p:custDataLst>
          </p:nvPr>
        </p:nvSpPr>
        <p:spPr bwMode="auto">
          <a:xfrm flipH="1">
            <a:off x="2684780" y="2275205"/>
            <a:ext cx="0" cy="135064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 type="arrow" w="med" len="med"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8624" name="Text Box 10"/>
          <p:cNvSpPr txBox="1">
            <a:spLocks noChangeArrowheads="1"/>
          </p:cNvSpPr>
          <p:nvPr/>
        </p:nvSpPr>
        <p:spPr bwMode="auto">
          <a:xfrm>
            <a:off x="2492375" y="2707640"/>
            <a:ext cx="2889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GB" altLang="zh-CN" sz="1800" b="1">
                <a:solidFill>
                  <a:srgbClr val="FFFFFF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m</a:t>
            </a:r>
            <a:endParaRPr lang="en-GB" altLang="zh-CN" sz="1800" b="1">
              <a:solidFill>
                <a:srgbClr val="FFFFFF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8625" name="Line 11"/>
          <p:cNvSpPr>
            <a:spLocks noChangeShapeType="1"/>
          </p:cNvSpPr>
          <p:nvPr>
            <p:custDataLst>
              <p:tags r:id="rId12"/>
            </p:custDataLst>
          </p:nvPr>
        </p:nvSpPr>
        <p:spPr bwMode="auto">
          <a:xfrm flipH="1">
            <a:off x="2620645" y="2275205"/>
            <a:ext cx="192405" cy="0"/>
          </a:xfrm>
          <a:prstGeom prst="line">
            <a:avLst/>
          </a:prstGeom>
          <a:noFill/>
          <a:ln w="9525">
            <a:solidFill>
              <a:schemeClr val="dk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8627" name="Rectangle 13"/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2813050" y="2275205"/>
            <a:ext cx="1026795" cy="1350010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dk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8629" name="Line 15"/>
          <p:cNvSpPr>
            <a:spLocks noChangeShapeType="1"/>
          </p:cNvSpPr>
          <p:nvPr>
            <p:custDataLst>
              <p:tags r:id="rId14"/>
            </p:custDataLst>
          </p:nvPr>
        </p:nvSpPr>
        <p:spPr bwMode="auto">
          <a:xfrm flipH="1">
            <a:off x="2813050" y="3625215"/>
            <a:ext cx="0" cy="270510"/>
          </a:xfrm>
          <a:prstGeom prst="line">
            <a:avLst/>
          </a:prstGeom>
          <a:noFill/>
          <a:ln w="9525">
            <a:solidFill>
              <a:schemeClr val="dk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8630" name="Line 16"/>
          <p:cNvSpPr>
            <a:spLocks noChangeShapeType="1"/>
          </p:cNvSpPr>
          <p:nvPr>
            <p:custDataLst>
              <p:tags r:id="rId15"/>
            </p:custDataLst>
          </p:nvPr>
        </p:nvSpPr>
        <p:spPr bwMode="auto">
          <a:xfrm flipH="1">
            <a:off x="3840480" y="3625215"/>
            <a:ext cx="0" cy="270510"/>
          </a:xfrm>
          <a:prstGeom prst="line">
            <a:avLst/>
          </a:prstGeom>
          <a:noFill/>
          <a:ln w="9525">
            <a:solidFill>
              <a:schemeClr val="dk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8631" name="Line 17"/>
          <p:cNvSpPr>
            <a:spLocks noChangeShapeType="1"/>
          </p:cNvSpPr>
          <p:nvPr>
            <p:custDataLst>
              <p:tags r:id="rId16"/>
            </p:custDataLst>
          </p:nvPr>
        </p:nvSpPr>
        <p:spPr bwMode="auto">
          <a:xfrm>
            <a:off x="2820035" y="3787140"/>
            <a:ext cx="995680" cy="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 type="arrow" w="med" len="med"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8632" name="Text Box 18"/>
          <p:cNvSpPr txBox="1"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3221990" y="3679825"/>
            <a:ext cx="234950" cy="368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GB" altLang="zh-CN" sz="1800" b="1" i="1">
                <a:solidFill>
                  <a:srgbClr val="FFFFFF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b</a:t>
            </a:r>
            <a:endParaRPr lang="en-GB" altLang="zh-CN" sz="1800" b="1" i="1">
              <a:solidFill>
                <a:srgbClr val="FFFFFF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8636" name="Line 22"/>
          <p:cNvSpPr>
            <a:spLocks noChangeShapeType="1"/>
          </p:cNvSpPr>
          <p:nvPr>
            <p:custDataLst>
              <p:tags r:id="rId18"/>
            </p:custDataLst>
          </p:nvPr>
        </p:nvSpPr>
        <p:spPr bwMode="auto">
          <a:xfrm flipH="1">
            <a:off x="1763395" y="2275205"/>
            <a:ext cx="323850" cy="0"/>
          </a:xfrm>
          <a:prstGeom prst="line">
            <a:avLst/>
          </a:prstGeom>
          <a:noFill/>
          <a:ln w="9525">
            <a:solidFill>
              <a:schemeClr val="dk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8637" name="Line 23"/>
          <p:cNvSpPr>
            <a:spLocks noChangeShapeType="1"/>
          </p:cNvSpPr>
          <p:nvPr>
            <p:custDataLst>
              <p:tags r:id="rId19"/>
            </p:custDataLst>
          </p:nvPr>
        </p:nvSpPr>
        <p:spPr bwMode="auto">
          <a:xfrm flipH="1">
            <a:off x="1763395" y="3626485"/>
            <a:ext cx="323850" cy="0"/>
          </a:xfrm>
          <a:prstGeom prst="line">
            <a:avLst/>
          </a:prstGeom>
          <a:noFill/>
          <a:ln w="9525">
            <a:solidFill>
              <a:schemeClr val="dk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8638" name="Line 24"/>
          <p:cNvSpPr>
            <a:spLocks noChangeShapeType="1"/>
          </p:cNvSpPr>
          <p:nvPr>
            <p:custDataLst>
              <p:tags r:id="rId20"/>
            </p:custDataLst>
          </p:nvPr>
        </p:nvSpPr>
        <p:spPr bwMode="auto">
          <a:xfrm flipH="1">
            <a:off x="1871980" y="2275205"/>
            <a:ext cx="0" cy="135128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 type="arrow" w="med" len="med"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8639" name="Text Box 25"/>
          <p:cNvSpPr txBox="1"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1710055" y="2707640"/>
            <a:ext cx="229870" cy="368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1800" b="1" i="1">
                <a:solidFill>
                  <a:srgbClr val="FFFFFF"/>
                </a:solidFill>
                <a:latin typeface="幼圆" panose="02010509060101010101" pitchFamily="49" charset="-122"/>
                <a:ea typeface="幼圆" panose="02010509060101010101" pitchFamily="49" charset="-122"/>
                <a:sym typeface="Arial" pitchFamily="34" charset="0"/>
              </a:rPr>
              <a:t>p</a:t>
            </a:r>
            <a:endParaRPr lang="en-US" altLang="zh-CN" sz="1800" b="1" i="1">
              <a:solidFill>
                <a:srgbClr val="FFFFFF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  <a:sym typeface="Arial" pitchFamily="34" charset="0"/>
            </a:endParaRPr>
          </a:p>
        </p:txBody>
      </p:sp>
      <p:sp>
        <p:nvSpPr>
          <p:cNvPr id="68640" name="Line 26"/>
          <p:cNvSpPr>
            <a:spLocks noChangeShapeType="1"/>
          </p:cNvSpPr>
          <p:nvPr>
            <p:custDataLst>
              <p:tags r:id="rId22"/>
            </p:custDataLst>
          </p:nvPr>
        </p:nvSpPr>
        <p:spPr bwMode="auto">
          <a:xfrm flipH="1">
            <a:off x="1763395" y="2275205"/>
            <a:ext cx="323850" cy="0"/>
          </a:xfrm>
          <a:prstGeom prst="line">
            <a:avLst/>
          </a:prstGeom>
          <a:noFill/>
          <a:ln w="9525">
            <a:solidFill>
              <a:schemeClr val="dk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8641" name="Rectangle 27"/>
          <p:cNvSpPr>
            <a:spLocks noChangeArrowheads="1"/>
          </p:cNvSpPr>
          <p:nvPr>
            <p:custDataLst>
              <p:tags r:id="rId23"/>
            </p:custDataLst>
          </p:nvPr>
        </p:nvSpPr>
        <p:spPr bwMode="auto">
          <a:xfrm>
            <a:off x="2033270" y="2275205"/>
            <a:ext cx="754380" cy="1351280"/>
          </a:xfrm>
          <a:prstGeom prst="rect">
            <a:avLst/>
          </a:prstGeom>
          <a:solidFill>
            <a:srgbClr val="00B050"/>
          </a:solidFill>
          <a:ln w="9525">
            <a:solidFill>
              <a:schemeClr val="dk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8643" name="Line 29"/>
          <p:cNvSpPr>
            <a:spLocks noChangeShapeType="1"/>
          </p:cNvSpPr>
          <p:nvPr>
            <p:custDataLst>
              <p:tags r:id="rId24"/>
            </p:custDataLst>
          </p:nvPr>
        </p:nvSpPr>
        <p:spPr bwMode="auto">
          <a:xfrm flipH="1">
            <a:off x="2033270" y="3625850"/>
            <a:ext cx="0" cy="270510"/>
          </a:xfrm>
          <a:prstGeom prst="line">
            <a:avLst/>
          </a:prstGeom>
          <a:noFill/>
          <a:ln w="9525">
            <a:solidFill>
              <a:schemeClr val="dk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8644" name="Line 30"/>
          <p:cNvSpPr>
            <a:spLocks noChangeShapeType="1"/>
          </p:cNvSpPr>
          <p:nvPr>
            <p:custDataLst>
              <p:tags r:id="rId25"/>
            </p:custDataLst>
          </p:nvPr>
        </p:nvSpPr>
        <p:spPr bwMode="auto">
          <a:xfrm>
            <a:off x="2033270" y="3787775"/>
            <a:ext cx="755650" cy="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 type="arrow" w="med" len="med"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8645" name="Text Box 31"/>
          <p:cNvSpPr txBox="1"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2248535" y="3678555"/>
            <a:ext cx="229870" cy="368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GB" altLang="zh-CN" sz="1800" b="1" i="1">
                <a:solidFill>
                  <a:srgbClr val="FFFFFF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a</a:t>
            </a:r>
            <a:endParaRPr lang="en-GB" altLang="zh-CN" sz="1800" b="1" i="1">
              <a:solidFill>
                <a:srgbClr val="FFFFFF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8647" name="Rectangle 33"/>
          <p:cNvSpPr>
            <a:spLocks noChangeArrowheads="1"/>
          </p:cNvSpPr>
          <p:nvPr>
            <p:custDataLst>
              <p:tags r:id="rId27"/>
            </p:custDataLst>
          </p:nvPr>
        </p:nvSpPr>
        <p:spPr bwMode="auto">
          <a:xfrm>
            <a:off x="3841750" y="2275205"/>
            <a:ext cx="593725" cy="1350645"/>
          </a:xfrm>
          <a:prstGeom prst="rect">
            <a:avLst/>
          </a:prstGeom>
          <a:solidFill>
            <a:srgbClr val="00B0F0">
              <a:alpha val="63135"/>
            </a:srgbClr>
          </a:solidFill>
          <a:ln w="9525">
            <a:solidFill>
              <a:schemeClr val="dk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8649" name="Line 35"/>
          <p:cNvSpPr>
            <a:spLocks noChangeShapeType="1"/>
          </p:cNvSpPr>
          <p:nvPr>
            <p:custDataLst>
              <p:tags r:id="rId28"/>
            </p:custDataLst>
          </p:nvPr>
        </p:nvSpPr>
        <p:spPr bwMode="auto">
          <a:xfrm flipH="1">
            <a:off x="4435475" y="3625850"/>
            <a:ext cx="323850" cy="0"/>
          </a:xfrm>
          <a:prstGeom prst="line">
            <a:avLst/>
          </a:prstGeom>
          <a:noFill/>
          <a:ln w="9525">
            <a:solidFill>
              <a:schemeClr val="dk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8650" name="Line 36"/>
          <p:cNvSpPr>
            <a:spLocks noChangeShapeType="1"/>
          </p:cNvSpPr>
          <p:nvPr>
            <p:custDataLst>
              <p:tags r:id="rId29"/>
            </p:custDataLst>
          </p:nvPr>
        </p:nvSpPr>
        <p:spPr bwMode="auto">
          <a:xfrm flipH="1">
            <a:off x="4544060" y="2275205"/>
            <a:ext cx="0" cy="135064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 type="arrow" w="med" len="med"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8651" name="Text Box 37"/>
          <p:cNvSpPr txBox="1">
            <a:spLocks noChangeArrowheads="1"/>
          </p:cNvSpPr>
          <p:nvPr>
            <p:custDataLst>
              <p:tags r:id="rId30"/>
            </p:custDataLst>
          </p:nvPr>
        </p:nvSpPr>
        <p:spPr bwMode="auto">
          <a:xfrm>
            <a:off x="4517390" y="2762250"/>
            <a:ext cx="238125" cy="368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1800" b="1" i="1">
                <a:solidFill>
                  <a:srgbClr val="FFFFFF"/>
                </a:solidFill>
                <a:latin typeface="幼圆" panose="02010509060101010101" pitchFamily="49" charset="-122"/>
                <a:ea typeface="幼圆" panose="02010509060101010101" pitchFamily="49" charset="-122"/>
                <a:sym typeface="Arial" pitchFamily="34" charset="0"/>
              </a:rPr>
              <a:t>p</a:t>
            </a:r>
            <a:endParaRPr lang="en-US" altLang="zh-CN" sz="1800" b="1" i="1">
              <a:solidFill>
                <a:srgbClr val="FFFFFF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  <a:sym typeface="Arial" pitchFamily="34" charset="0"/>
            </a:endParaRPr>
          </a:p>
        </p:txBody>
      </p:sp>
      <p:sp>
        <p:nvSpPr>
          <p:cNvPr id="68652" name="Line 38"/>
          <p:cNvSpPr>
            <a:spLocks noChangeShapeType="1"/>
          </p:cNvSpPr>
          <p:nvPr>
            <p:custDataLst>
              <p:tags r:id="rId31"/>
            </p:custDataLst>
          </p:nvPr>
        </p:nvSpPr>
        <p:spPr bwMode="auto">
          <a:xfrm flipH="1">
            <a:off x="4435475" y="2275205"/>
            <a:ext cx="323850" cy="0"/>
          </a:xfrm>
          <a:prstGeom prst="line">
            <a:avLst/>
          </a:prstGeom>
          <a:noFill/>
          <a:ln w="9525">
            <a:solidFill>
              <a:schemeClr val="dk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8654" name="Line 40"/>
          <p:cNvSpPr>
            <a:spLocks noChangeShapeType="1"/>
          </p:cNvSpPr>
          <p:nvPr>
            <p:custDataLst>
              <p:tags r:id="rId32"/>
            </p:custDataLst>
          </p:nvPr>
        </p:nvSpPr>
        <p:spPr bwMode="auto">
          <a:xfrm flipH="1">
            <a:off x="4435475" y="3625215"/>
            <a:ext cx="0" cy="270510"/>
          </a:xfrm>
          <a:prstGeom prst="line">
            <a:avLst/>
          </a:prstGeom>
          <a:noFill/>
          <a:ln w="9525">
            <a:solidFill>
              <a:schemeClr val="dk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8655" name="Line 41"/>
          <p:cNvSpPr>
            <a:spLocks noChangeShapeType="1"/>
          </p:cNvSpPr>
          <p:nvPr>
            <p:custDataLst>
              <p:tags r:id="rId33"/>
            </p:custDataLst>
          </p:nvPr>
        </p:nvSpPr>
        <p:spPr bwMode="auto">
          <a:xfrm>
            <a:off x="3841750" y="3787140"/>
            <a:ext cx="593725" cy="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8656" name="Text Box 42"/>
          <p:cNvSpPr txBox="1">
            <a:spLocks noChangeArrowheads="1"/>
          </p:cNvSpPr>
          <p:nvPr>
            <p:custDataLst>
              <p:tags r:id="rId34"/>
            </p:custDataLst>
          </p:nvPr>
        </p:nvSpPr>
        <p:spPr bwMode="auto">
          <a:xfrm>
            <a:off x="4003675" y="3679825"/>
            <a:ext cx="269875" cy="368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GB" altLang="zh-CN" sz="1800" b="1" i="1">
                <a:solidFill>
                  <a:srgbClr val="FFFFFF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c</a:t>
            </a:r>
            <a:endParaRPr lang="en-GB" altLang="zh-CN" sz="1800" b="1" i="1">
              <a:solidFill>
                <a:srgbClr val="FFFFFF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8659" name="文本框 18"/>
          <p:cNvSpPr txBox="1">
            <a:spLocks noChangeArrowheads="1"/>
          </p:cNvSpPr>
          <p:nvPr>
            <p:custDataLst>
              <p:tags r:id="rId35"/>
            </p:custDataLst>
          </p:nvPr>
        </p:nvSpPr>
        <p:spPr bwMode="auto">
          <a:xfrm>
            <a:off x="472440" y="0"/>
            <a:ext cx="1455420" cy="475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5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Yuanti SC"/>
              </a:rPr>
              <a:t>探究新知</a:t>
            </a:r>
            <a:endParaRPr lang="zh-CN" altLang="en-US" sz="25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Yuanti SC"/>
            </a:endParaRPr>
          </a:p>
        </p:txBody>
      </p:sp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5016500" y="2274888"/>
            <a:ext cx="3562350" cy="939800"/>
          </a:xfrm>
          <a:prstGeom prst="rect">
            <a:avLst/>
          </a:prstGeom>
          <a:noFill/>
          <a:ln w="12700" cap="sq" cmpd="sng">
            <a:solidFill>
              <a:srgbClr val="FF0000"/>
            </a:solidFill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90000"/>
              </a:lnSpc>
              <a:spcBef>
                <a:spcPct val="50000"/>
              </a:spcBef>
            </a:pP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p</a:t>
            </a:r>
            <a:r>
              <a:rPr lang="zh-CN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(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a</a:t>
            </a:r>
            <a:r>
              <a:rPr lang="zh-CN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+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b</a:t>
            </a:r>
            <a:r>
              <a:rPr lang="zh-CN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+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c</a:t>
            </a:r>
            <a:r>
              <a:rPr lang="zh-CN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)= 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pa</a:t>
            </a:r>
            <a:r>
              <a:rPr lang="zh-CN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+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pb</a:t>
            </a:r>
            <a:r>
              <a:rPr lang="zh-CN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+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pc</a:t>
            </a:r>
            <a:endParaRPr lang="zh-CN" altLang="zh-CN" sz="2400" b="1" i="1">
              <a:solidFill>
                <a:srgbClr val="00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zh-CN" altLang="zh-CN" sz="2400" b="1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    </a:t>
            </a:r>
            <a:r>
              <a:rPr lang="zh-CN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(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p</a:t>
            </a:r>
            <a:r>
              <a:rPr lang="zh-CN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,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a</a:t>
            </a:r>
            <a:r>
              <a:rPr lang="zh-CN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,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b</a:t>
            </a:r>
            <a:r>
              <a:rPr lang="zh-CN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,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c</a:t>
            </a:r>
            <a:r>
              <a:rPr 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都是单项式</a:t>
            </a:r>
            <a:r>
              <a:rPr lang="zh-CN" altLang="zh-CN" sz="2400" b="1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)</a:t>
            </a:r>
            <a:endParaRPr lang="zh-CN" altLang="zh-CN" sz="2400" b="1">
              <a:solidFill>
                <a:srgbClr val="00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</p:spTree>
    <p:custDataLst>
      <p:tags r:id="rId3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26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900308" y="3758064"/>
            <a:ext cx="1243692" cy="1385436"/>
          </a:xfrm>
          <a:prstGeom prst="rect">
            <a:avLst/>
          </a:prstGeom>
        </p:spPr>
      </p:pic>
      <p:sp>
        <p:nvSpPr>
          <p:cNvPr id="69633" name="Text Box 12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995723" y="854431"/>
            <a:ext cx="8078787" cy="1753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Clr>
                <a:schemeClr val="accent2"/>
              </a:buClr>
              <a:buSzPct val="130000"/>
            </a:pPr>
            <a:r>
              <a:rPr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计算</a:t>
            </a:r>
            <a:r>
              <a:rPr lang="zh-CN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：（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1</a:t>
            </a:r>
            <a:r>
              <a:rPr lang="zh-CN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）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2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ab 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(5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ab</a:t>
            </a:r>
            <a:r>
              <a:rPr lang="en-US" altLang="zh-CN" sz="2400" b="1" baseline="300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+3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a</a:t>
            </a:r>
            <a:r>
              <a:rPr lang="en-US" altLang="zh-CN" sz="2400" b="1" baseline="300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b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) </a:t>
            </a:r>
            <a:r>
              <a:rPr lang="zh-CN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；（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zh-CN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）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                              </a:t>
            </a:r>
            <a:r>
              <a:rPr lang="zh-CN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； </a:t>
            </a:r>
            <a:endParaRPr lang="en-US" altLang="zh-CN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（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3</a:t>
            </a:r>
            <a:r>
              <a:rPr lang="zh-CN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）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5 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m</a:t>
            </a:r>
            <a:r>
              <a:rPr lang="en-US" altLang="zh-CN" sz="2400" b="1" baseline="300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n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(2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n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+3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m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-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n</a:t>
            </a:r>
            <a:r>
              <a:rPr lang="en-US" altLang="zh-CN" sz="2400" b="1" baseline="300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) </a:t>
            </a:r>
            <a:r>
              <a:rPr lang="zh-CN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； （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4</a:t>
            </a:r>
            <a:r>
              <a:rPr lang="zh-CN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）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2 ( 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x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+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y</a:t>
            </a:r>
            <a:r>
              <a:rPr lang="en-US" altLang="zh-CN" sz="2400" b="1" baseline="300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z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+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xy</a:t>
            </a:r>
            <a:r>
              <a:rPr lang="en-US" altLang="zh-CN" sz="2400" b="1" baseline="300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z</a:t>
            </a:r>
            <a:r>
              <a:rPr lang="en-US" altLang="zh-CN" sz="2400" b="1" baseline="300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3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)</a:t>
            </a:r>
            <a:r>
              <a:rPr lang="zh-CN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·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xyz</a:t>
            </a:r>
            <a:r>
              <a:rPr lang="zh-CN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．</a:t>
            </a:r>
            <a:endParaRPr lang="zh-CN" altLang="zh-CN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graphicFrame>
        <p:nvGraphicFramePr>
          <p:cNvPr id="69635" name="Object 2"/>
          <p:cNvGraphicFramePr>
            <a:graphicFrameLocks noChangeAspect="1"/>
          </p:cNvGraphicFramePr>
          <p:nvPr/>
        </p:nvGraphicFramePr>
        <p:xfrm>
          <a:off x="6100351" y="845752"/>
          <a:ext cx="1997075" cy="6953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6" imgW="28956000" imgH="9753600" progId="Equation.DSMT4">
                  <p:embed/>
                </p:oleObj>
              </mc:Choice>
              <mc:Fallback>
                <p:oleObj r:id="rId6" imgW="28956000" imgH="97536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100351" y="845752"/>
                        <a:ext cx="1997075" cy="6953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69638" name="文本框 18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472440" y="-52705"/>
            <a:ext cx="1455420" cy="475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5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Yuanti SC"/>
              </a:rPr>
              <a:t>探究新知</a:t>
            </a:r>
            <a:endParaRPr lang="zh-CN" altLang="en-US" sz="25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Yuanti SC"/>
            </a:endParaRPr>
          </a:p>
        </p:txBody>
      </p:sp>
      <p:sp>
        <p:nvSpPr>
          <p:cNvPr id="3" name="圆角矩形 2"/>
          <p:cNvSpPr/>
          <p:nvPr>
            <p:custDataLst>
              <p:tags r:id="rId9"/>
            </p:custDataLst>
          </p:nvPr>
        </p:nvSpPr>
        <p:spPr>
          <a:xfrm>
            <a:off x="272232" y="994671"/>
            <a:ext cx="760412" cy="381000"/>
          </a:xfrm>
          <a:prstGeom prst="roundRect">
            <a:avLst/>
          </a:prstGeom>
          <a:gradFill>
            <a:lin ang="5400000" scaled="0"/>
          </a:gradFill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 noProof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例</a:t>
            </a:r>
            <a:r>
              <a:rPr lang="en-US" altLang="zh-CN" sz="2400" noProof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1</a:t>
            </a:r>
            <a:endParaRPr lang="en-US" altLang="zh-CN" sz="2400" noProof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117763" name="Text Box 12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236538" y="1844675"/>
            <a:ext cx="8315325" cy="3415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Clr>
                <a:schemeClr val="accent2"/>
              </a:buClr>
              <a:buSzPct val="130000"/>
            </a:pPr>
            <a:r>
              <a:rPr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解</a:t>
            </a:r>
            <a:r>
              <a:rPr lang="zh-CN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：（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1</a:t>
            </a:r>
            <a:r>
              <a:rPr lang="zh-CN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）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2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ab 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(5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ab</a:t>
            </a:r>
            <a:r>
              <a:rPr lang="en-US" altLang="zh-CN" sz="2400" b="1" baseline="300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+3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a</a:t>
            </a:r>
            <a:r>
              <a:rPr lang="en-US" altLang="zh-CN" sz="2400" b="1" baseline="300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b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) =2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ab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·5 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ab</a:t>
            </a:r>
            <a:r>
              <a:rPr lang="en-US" altLang="zh-CN" sz="2400" b="1" baseline="300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+2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ab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·3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a</a:t>
            </a:r>
            <a:r>
              <a:rPr lang="en-US" altLang="zh-CN" sz="2400" b="1" baseline="300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b</a:t>
            </a:r>
            <a:endParaRPr lang="en-US" altLang="zh-CN" sz="2400" b="1" i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       =10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a</a:t>
            </a:r>
            <a:r>
              <a:rPr lang="en-US" altLang="zh-CN" sz="2400" b="1" baseline="300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b</a:t>
            </a:r>
            <a:r>
              <a:rPr lang="en-US" altLang="zh-CN" sz="2400" b="1" baseline="300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3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+ 6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a</a:t>
            </a:r>
            <a:r>
              <a:rPr lang="en-US" altLang="zh-CN" sz="2400" b="1" baseline="300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3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b</a:t>
            </a:r>
            <a:r>
              <a:rPr lang="en-US" altLang="zh-CN" sz="2400" b="1" baseline="300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zh-CN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； </a:t>
            </a:r>
            <a:endParaRPr lang="en-US" altLang="zh-CN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（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zh-CN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）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                              </a:t>
            </a:r>
            <a:r>
              <a:rPr lang="zh-CN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</a:t>
            </a:r>
            <a:endParaRPr lang="en-US" altLang="zh-CN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（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3</a:t>
            </a:r>
            <a:r>
              <a:rPr lang="zh-CN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）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5 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m</a:t>
            </a:r>
            <a:r>
              <a:rPr lang="en-US" altLang="zh-CN" sz="2400" b="1" baseline="300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n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(2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n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+3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m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-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n</a:t>
            </a:r>
            <a:r>
              <a:rPr lang="en-US" altLang="zh-CN" sz="2400" b="1" baseline="300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) </a:t>
            </a:r>
            <a:endParaRPr lang="en-US" altLang="zh-CN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       =5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m</a:t>
            </a:r>
            <a:r>
              <a:rPr lang="en-US" altLang="zh-CN" sz="2400" b="1" baseline="300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n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·2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n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+5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m</a:t>
            </a:r>
            <a:r>
              <a:rPr lang="en-US" altLang="zh-CN" sz="2400" b="1" baseline="300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n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·3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m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+5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m</a:t>
            </a:r>
            <a:r>
              <a:rPr lang="en-US" altLang="zh-CN" sz="2400" b="1" baseline="300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n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· ( -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n</a:t>
            </a:r>
            <a:r>
              <a:rPr lang="en-US" altLang="zh-CN" sz="2400" b="1" baseline="300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)</a:t>
            </a:r>
            <a:endParaRPr lang="en-US" altLang="zh-CN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       =10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m</a:t>
            </a:r>
            <a:r>
              <a:rPr lang="en-US" altLang="zh-CN" sz="2400" b="1" baseline="300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n</a:t>
            </a:r>
            <a:r>
              <a:rPr lang="en-US" altLang="zh-CN" sz="2400" b="1" baseline="300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+15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m</a:t>
            </a:r>
            <a:r>
              <a:rPr lang="en-US" altLang="zh-CN" sz="2400" b="1" baseline="300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3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n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- 5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m</a:t>
            </a:r>
            <a:r>
              <a:rPr lang="en-US" altLang="zh-CN" sz="2400" b="1" baseline="300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n</a:t>
            </a:r>
            <a:r>
              <a:rPr lang="en-US" altLang="zh-CN" sz="2400" b="1" baseline="300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3</a:t>
            </a:r>
            <a:r>
              <a:rPr lang="zh-CN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； </a:t>
            </a:r>
            <a:endParaRPr lang="zh-CN" altLang="zh-CN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graphicFrame>
        <p:nvGraphicFramePr>
          <p:cNvPr id="117762" name="Object 2"/>
          <p:cNvGraphicFramePr>
            <a:graphicFrameLocks noChangeAspect="1"/>
          </p:cNvGraphicFramePr>
          <p:nvPr/>
        </p:nvGraphicFramePr>
        <p:xfrm>
          <a:off x="1032644" y="2989385"/>
          <a:ext cx="5648500" cy="56343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Equation" r:id="rId11" imgW="93878400" imgH="9753600" progId="Equation.DSMT4">
                  <p:embed/>
                </p:oleObj>
              </mc:Choice>
              <mc:Fallback>
                <p:oleObj name="Equation" r:id="rId11" imgW="93878400" imgH="97536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1032644" y="2989385"/>
                        <a:ext cx="5648500" cy="56343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文本框 11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582930" y="457200"/>
            <a:ext cx="1830705" cy="459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7" tIns="45718" rIns="91437" bIns="45718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dist" eaLnBrk="0" hangingPunct="0"/>
            <a:r>
              <a:rPr lang="zh-CN" altLang="en-US" sz="2400" b="1">
                <a:solidFill>
                  <a:schemeClr val="lt1">
                    <a:lumMod val="5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素养考点 </a:t>
            </a:r>
            <a:r>
              <a:rPr lang="en-US" altLang="zh-CN" sz="2400" b="1">
                <a:solidFill>
                  <a:schemeClr val="lt1">
                    <a:lumMod val="5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1</a:t>
            </a:r>
            <a:endParaRPr lang="en-US" altLang="zh-CN" sz="2400" b="1">
              <a:solidFill>
                <a:schemeClr val="lt1">
                  <a:lumMod val="50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22" name="矩形 4"/>
          <p:cNvSpPr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2686050" y="492125"/>
            <a:ext cx="5278755" cy="4603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buFontTx/>
              <a:buNone/>
            </a:pPr>
            <a:r>
              <a:rPr lang="zh-CN" altLang="en-US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sym typeface="+mn-ea"/>
              </a:rPr>
              <a:t>单项式乘以多项式的法则的运用</a:t>
            </a:r>
            <a:endParaRPr lang="zh-CN" altLang="en-US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77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177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17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77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177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1177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900308" y="3758064"/>
            <a:ext cx="1243692" cy="1385436"/>
          </a:xfrm>
          <a:prstGeom prst="rect">
            <a:avLst/>
          </a:prstGeom>
        </p:spPr>
      </p:pic>
      <p:sp>
        <p:nvSpPr>
          <p:cNvPr id="71681" name="Text Box 12"/>
          <p:cNvSpPr txBox="1">
            <a:spLocks noChangeArrowheads="1"/>
          </p:cNvSpPr>
          <p:nvPr/>
        </p:nvSpPr>
        <p:spPr bwMode="auto">
          <a:xfrm>
            <a:off x="1385888" y="844550"/>
            <a:ext cx="7021512" cy="28613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Clr>
                <a:schemeClr val="accent2"/>
              </a:buClr>
              <a:buSzPct val="130000"/>
            </a:pP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解</a:t>
            </a:r>
            <a:r>
              <a:rPr lang="zh-CN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：</a:t>
            </a:r>
            <a:endParaRPr lang="en-US" altLang="zh-CN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  <a:p>
            <a:pPr>
              <a:lnSpc>
                <a:spcPct val="150000"/>
              </a:lnSpc>
              <a:buClr>
                <a:schemeClr val="accent2"/>
              </a:buClr>
              <a:buSzPct val="130000"/>
            </a:pPr>
            <a:r>
              <a:rPr lang="zh-CN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（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4</a:t>
            </a:r>
            <a:r>
              <a:rPr lang="zh-CN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）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 ( 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x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+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y</a:t>
            </a:r>
            <a:r>
              <a:rPr lang="en-US" altLang="zh-CN" sz="2400" b="1" baseline="30000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z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+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xy</a:t>
            </a:r>
            <a:r>
              <a:rPr lang="en-US" altLang="zh-CN" sz="2400" b="1" baseline="30000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z</a:t>
            </a:r>
            <a:r>
              <a:rPr lang="en-US" altLang="zh-CN" sz="2400" b="1" baseline="30000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3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)</a:t>
            </a:r>
            <a:r>
              <a:rPr lang="zh-CN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·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xyz </a:t>
            </a:r>
            <a:endParaRPr lang="en-US" altLang="zh-CN" sz="2400" b="1" i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  <a:p>
            <a:pPr>
              <a:lnSpc>
                <a:spcPct val="150000"/>
              </a:lnSpc>
              <a:buClr>
                <a:schemeClr val="accent2"/>
              </a:buClr>
              <a:buSzPct val="130000"/>
            </a:pP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      =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(2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x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+2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y</a:t>
            </a:r>
            <a:r>
              <a:rPr lang="en-US" altLang="zh-CN" sz="2400" b="1" baseline="30000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z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+2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xy</a:t>
            </a:r>
            <a:r>
              <a:rPr lang="en-US" altLang="zh-CN" sz="2400" b="1" baseline="30000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z</a:t>
            </a:r>
            <a:r>
              <a:rPr lang="en-US" altLang="zh-CN" sz="2400" b="1" baseline="30000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3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) ·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xyz</a:t>
            </a:r>
            <a:endParaRPr lang="en-US" altLang="zh-CN" sz="2400" b="1" i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  <a:p>
            <a:pPr>
              <a:lnSpc>
                <a:spcPct val="150000"/>
              </a:lnSpc>
              <a:buClr>
                <a:schemeClr val="accent2"/>
              </a:buClr>
              <a:buSzPct val="130000"/>
            </a:pP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      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=2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x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·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xyz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+2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y</a:t>
            </a:r>
            <a:r>
              <a:rPr lang="en-US" altLang="zh-CN" sz="2400" b="1" baseline="30000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z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·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xyz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+2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xy</a:t>
            </a:r>
            <a:r>
              <a:rPr lang="en-US" altLang="zh-CN" sz="2400" b="1" baseline="30000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z</a:t>
            </a:r>
            <a:r>
              <a:rPr lang="en-US" altLang="zh-CN" sz="2400" b="1" baseline="30000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3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·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xyz</a:t>
            </a:r>
            <a:endParaRPr lang="zh-CN" altLang="zh-CN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      =2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x</a:t>
            </a:r>
            <a:r>
              <a:rPr lang="en-US" altLang="zh-CN" sz="2400" b="1" baseline="30000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yz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+2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xy</a:t>
            </a:r>
            <a:r>
              <a:rPr lang="en-US" altLang="zh-CN" sz="2400" b="1" baseline="30000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3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z</a:t>
            </a:r>
            <a:r>
              <a:rPr lang="en-US" altLang="zh-CN" sz="2400" b="1" baseline="30000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+2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x</a:t>
            </a:r>
            <a:r>
              <a:rPr lang="en-US" altLang="zh-CN" sz="2400" b="1" baseline="30000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y</a:t>
            </a:r>
            <a:r>
              <a:rPr lang="en-US" altLang="zh-CN" sz="2400" b="1" baseline="30000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3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z</a:t>
            </a:r>
            <a:r>
              <a:rPr lang="en-US" altLang="zh-CN" sz="2400" b="1" baseline="30000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4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</a:t>
            </a:r>
            <a:r>
              <a:rPr lang="zh-CN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．</a:t>
            </a:r>
            <a:endParaRPr lang="zh-CN" altLang="zh-CN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71685" name="文本框 18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472440" y="-52705"/>
            <a:ext cx="1455420" cy="475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5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Yuanti SC"/>
              </a:rPr>
              <a:t>探究新知</a:t>
            </a:r>
            <a:endParaRPr lang="zh-CN" altLang="en-US" sz="25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Yuanti SC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6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6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6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6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6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6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900308" y="3758064"/>
            <a:ext cx="1243692" cy="1385436"/>
          </a:xfrm>
          <a:prstGeom prst="rect">
            <a:avLst/>
          </a:prstGeom>
        </p:spPr>
      </p:pic>
      <p:graphicFrame>
        <p:nvGraphicFramePr>
          <p:cNvPr id="73729" name="对象 71689"/>
          <p:cNvGraphicFramePr>
            <a:graphicFrameLocks noChangeAspect="1"/>
          </p:cNvGraphicFramePr>
          <p:nvPr/>
        </p:nvGraphicFramePr>
        <p:xfrm>
          <a:off x="1143000" y="0"/>
          <a:ext cx="685800" cy="1492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4" imgW="127635" imgH="198755" progId="Equation.DSMT4">
                  <p:embed/>
                </p:oleObj>
              </mc:Choice>
              <mc:Fallback>
                <p:oleObj r:id="rId4" imgW="127635" imgH="19875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143000" y="0"/>
                        <a:ext cx="685800" cy="149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73733" name="文本框 71693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893763" y="1003300"/>
            <a:ext cx="755332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lr>
                <a:schemeClr val="bg1"/>
              </a:buClr>
            </a:pPr>
            <a:r>
              <a:rPr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下列各题的解法是否正确，如果错了，指出错在什么地方，并改正过来</a:t>
            </a: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.</a:t>
            </a:r>
            <a:endParaRPr lang="en-US" altLang="zh-CN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73730" name="矩形 71690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917575" y="1976755"/>
            <a:ext cx="48831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lr>
                <a:schemeClr val="bg1"/>
              </a:buClr>
            </a:pP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①</a:t>
            </a:r>
            <a:endParaRPr lang="en-US" altLang="zh-CN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aphicFrame>
        <p:nvGraphicFramePr>
          <p:cNvPr id="73734" name="对象 71694"/>
          <p:cNvGraphicFramePr>
            <a:graphicFrameLocks noChangeAspect="1"/>
          </p:cNvGraphicFramePr>
          <p:nvPr/>
        </p:nvGraphicFramePr>
        <p:xfrm>
          <a:off x="1400175" y="1856105"/>
          <a:ext cx="3754755" cy="800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Equation" r:id="rId8" imgW="49377600" imgH="10363200" progId="Equation.DSMT4">
                  <p:embed/>
                </p:oleObj>
              </mc:Choice>
              <mc:Fallback>
                <p:oleObj name="Equation" r:id="rId8" imgW="49377600" imgH="103632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1400175" y="1856105"/>
                        <a:ext cx="3754755" cy="800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73731" name="矩形 71691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04875" y="2825750"/>
            <a:ext cx="48831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lr>
                <a:schemeClr val="bg1"/>
              </a:buClr>
            </a:pP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②</a:t>
            </a:r>
            <a:endParaRPr lang="en-US" altLang="zh-CN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aphicFrame>
        <p:nvGraphicFramePr>
          <p:cNvPr id="73735" name="对象 71695"/>
          <p:cNvGraphicFramePr>
            <a:graphicFrameLocks noChangeAspect="1"/>
          </p:cNvGraphicFramePr>
          <p:nvPr/>
        </p:nvGraphicFramePr>
        <p:xfrm>
          <a:off x="1459230" y="2798445"/>
          <a:ext cx="3482975" cy="5619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Equation" r:id="rId11" imgW="34747200" imgH="6705600" progId="Equation.DSMT4">
                  <p:embed/>
                </p:oleObj>
              </mc:Choice>
              <mc:Fallback>
                <p:oleObj name="Equation" r:id="rId11" imgW="34747200" imgH="67056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1459230" y="2798445"/>
                        <a:ext cx="3482975" cy="561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73732" name="矩形 71692"/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913130" y="3547745"/>
            <a:ext cx="48831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lr>
                <a:schemeClr val="bg1"/>
              </a:buClr>
            </a:pPr>
            <a:r>
              <a:rPr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③</a:t>
            </a:r>
            <a:endParaRPr lang="en-US" altLang="zh-CN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aphicFrame>
        <p:nvGraphicFramePr>
          <p:cNvPr id="73736" name="对象 71696"/>
          <p:cNvGraphicFramePr>
            <a:graphicFrameLocks noChangeAspect="1"/>
          </p:cNvGraphicFramePr>
          <p:nvPr/>
        </p:nvGraphicFramePr>
        <p:xfrm>
          <a:off x="1518920" y="3500755"/>
          <a:ext cx="3751580" cy="606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Equation" r:id="rId14" imgW="51206400" imgH="6705600" progId="Equation.DSMT4">
                  <p:embed/>
                </p:oleObj>
              </mc:Choice>
              <mc:Fallback>
                <p:oleObj name="Equation" r:id="rId14" imgW="51206400" imgH="67056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1518920" y="3500755"/>
                        <a:ext cx="3751580" cy="6064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698" name="矩形 71697"/>
          <p:cNvSpPr>
            <a:spLocks noChangeArrowheads="1"/>
          </p:cNvSpPr>
          <p:nvPr/>
        </p:nvSpPr>
        <p:spPr bwMode="auto">
          <a:xfrm>
            <a:off x="7688527" y="1930400"/>
            <a:ext cx="405130" cy="553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lr>
                <a:schemeClr val="bg1"/>
              </a:buClr>
            </a:pPr>
            <a:r>
              <a:rPr lang="en-US" altLang="zh-CN" sz="30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×</a:t>
            </a:r>
            <a:endParaRPr lang="en-US" altLang="zh-CN" sz="30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aphicFrame>
        <p:nvGraphicFramePr>
          <p:cNvPr id="71699" name="对象 71698"/>
          <p:cNvGraphicFramePr>
            <a:graphicFrameLocks noChangeAspect="1"/>
          </p:cNvGraphicFramePr>
          <p:nvPr/>
        </p:nvGraphicFramePr>
        <p:xfrm>
          <a:off x="5397125" y="1859449"/>
          <a:ext cx="2093912" cy="7556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Equation" r:id="rId16" imgW="22555200" imgH="9448800" progId="Equation.DSMT4">
                  <p:embed/>
                </p:oleObj>
              </mc:Choice>
              <mc:Fallback>
                <p:oleObj name="Equation" r:id="rId16" imgW="22555200" imgH="94488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5397125" y="1859449"/>
                        <a:ext cx="2093912" cy="7556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700" name="矩形 71699"/>
          <p:cNvSpPr>
            <a:spLocks noChangeArrowheads="1"/>
          </p:cNvSpPr>
          <p:nvPr/>
        </p:nvSpPr>
        <p:spPr bwMode="auto">
          <a:xfrm>
            <a:off x="7209692" y="2773970"/>
            <a:ext cx="405130" cy="553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lr>
                <a:schemeClr val="bg1"/>
              </a:buClr>
            </a:pPr>
            <a:r>
              <a:rPr lang="en-US" altLang="zh-CN" sz="30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×</a:t>
            </a:r>
            <a:endParaRPr lang="en-US" altLang="zh-CN" sz="30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aphicFrame>
        <p:nvGraphicFramePr>
          <p:cNvPr id="71701" name="对象 71700"/>
          <p:cNvGraphicFramePr>
            <a:graphicFrameLocks noChangeAspect="1"/>
          </p:cNvGraphicFramePr>
          <p:nvPr/>
        </p:nvGraphicFramePr>
        <p:xfrm>
          <a:off x="5554663" y="2827212"/>
          <a:ext cx="1576387" cy="4270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Equation" r:id="rId18" imgW="20421600" imgH="4876800" progId="Equation.DSMT4">
                  <p:embed/>
                </p:oleObj>
              </mc:Choice>
              <mc:Fallback>
                <p:oleObj name="Equation" r:id="rId18" imgW="20421600" imgH="48768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9"/>
                      <a:stretch>
                        <a:fillRect/>
                      </a:stretch>
                    </p:blipFill>
                    <p:spPr>
                      <a:xfrm>
                        <a:off x="5554663" y="2827212"/>
                        <a:ext cx="1576387" cy="4270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1702" name="对象 71701"/>
          <p:cNvGraphicFramePr>
            <a:graphicFrameLocks noChangeAspect="1"/>
          </p:cNvGraphicFramePr>
          <p:nvPr/>
        </p:nvGraphicFramePr>
        <p:xfrm>
          <a:off x="3819525" y="4102100"/>
          <a:ext cx="1846263" cy="4270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Equation" r:id="rId20" imgW="23469600" imgH="4876800" progId="Equation.DSMT4">
                  <p:embed/>
                </p:oleObj>
              </mc:Choice>
              <mc:Fallback>
                <p:oleObj name="Equation" r:id="rId20" imgW="23469600" imgH="48768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1"/>
                      <a:stretch>
                        <a:fillRect/>
                      </a:stretch>
                    </p:blipFill>
                    <p:spPr>
                      <a:xfrm>
                        <a:off x="3819525" y="4102100"/>
                        <a:ext cx="1846263" cy="4270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703" name="矩形 71702"/>
          <p:cNvSpPr>
            <a:spLocks noChangeArrowheads="1"/>
          </p:cNvSpPr>
          <p:nvPr/>
        </p:nvSpPr>
        <p:spPr bwMode="auto">
          <a:xfrm>
            <a:off x="6115050" y="3600450"/>
            <a:ext cx="405130" cy="553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lr>
                <a:schemeClr val="bg1"/>
              </a:buClr>
            </a:pPr>
            <a:r>
              <a:rPr lang="en-US" altLang="zh-CN" sz="30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×</a:t>
            </a:r>
            <a:endParaRPr lang="en-US" altLang="zh-CN" sz="30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73743" name="文本框 71708"/>
          <p:cNvSpPr txBox="1">
            <a:spLocks noChangeArrowheads="1"/>
          </p:cNvSpPr>
          <p:nvPr>
            <p:custDataLst>
              <p:tags r:id="rId22"/>
            </p:custDataLst>
          </p:nvPr>
        </p:nvSpPr>
        <p:spPr bwMode="auto">
          <a:xfrm>
            <a:off x="1714500" y="80963"/>
            <a:ext cx="1314450" cy="106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zh-CN" altLang="en-US" sz="100">
                <a:solidFill>
                  <a:schemeClr val="lt1">
                    <a:lumMod val="5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八年级   数学</a:t>
            </a:r>
            <a:endParaRPr lang="zh-CN" altLang="en-US" sz="100">
              <a:solidFill>
                <a:schemeClr val="lt1">
                  <a:lumMod val="50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73747" name="文本框 18"/>
          <p:cNvSpPr txBox="1">
            <a:spLocks noChangeArrowheads="1"/>
          </p:cNvSpPr>
          <p:nvPr>
            <p:custDataLst>
              <p:tags r:id="rId23"/>
            </p:custDataLst>
          </p:nvPr>
        </p:nvSpPr>
        <p:spPr bwMode="auto">
          <a:xfrm>
            <a:off x="518795" y="-61595"/>
            <a:ext cx="1455420" cy="475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5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Yuanti SC"/>
              </a:rPr>
              <a:t>巩固练习</a:t>
            </a:r>
            <a:endParaRPr lang="zh-CN" altLang="en-US" sz="25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Yuanti SC"/>
            </a:endParaRPr>
          </a:p>
        </p:txBody>
      </p:sp>
      <p:sp>
        <p:nvSpPr>
          <p:cNvPr id="28" name="矩形 1"/>
          <p:cNvSpPr>
            <a:spLocks noChangeArrowheads="1"/>
          </p:cNvSpPr>
          <p:nvPr/>
        </p:nvSpPr>
        <p:spPr bwMode="auto">
          <a:xfrm>
            <a:off x="133350" y="509905"/>
            <a:ext cx="1743075" cy="642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lnSpc>
                <a:spcPts val="4300"/>
              </a:lnSpc>
            </a:pPr>
            <a:r>
              <a:rPr lang="zh-CN" altLang="en-US" sz="28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变式训练</a:t>
            </a:r>
            <a:endParaRPr lang="zh-CN" altLang="en-US" sz="28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</p:spTree>
    <p:custDataLst>
      <p:tags r:id="rId2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16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16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17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17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17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17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17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17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17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17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98" grpId="0"/>
      <p:bldP spid="71700" grpId="0"/>
      <p:bldP spid="7170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https://d.book118.com/728141121001006045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d*1"/>
  <p:tag name="KSO_WM_UNIT_INDEX" val="1"/>
  <p:tag name="KSO_WM_UNIT_LAYERLEVEL" val="1"/>
  <p:tag name="KSO_WM_UNIT_SUPPORT_UNIT_TYPE" val="[&quot;all&quot;]"/>
  <p:tag name="KSO_WM_UNIT_TYPE" val="d"/>
  <p:tag name="KSO_WM_UNIT_VALUE" val="168*166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7a2c01d0b19e42119ddd10cdf3477c98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HIGHLIGHT" val="0"/>
  <p:tag name="KSO_WM_UNIT_ID" val="_8**"/>
  <p:tag name="KSO_WM_UNIT_LAYERLEVEL" val="1"/>
  <p:tag name="KSO_WM_UNIT_SM_LIMIT_TYPE" val="2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537523a60b274aba975f39744cebda8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8**"/>
  <p:tag name="KSO_WM_UNIT_LAYERLEVEL" val="1"/>
  <p:tag name="KSO_WM_UNIT_SM_LIMIT_TYPE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4c96db4d84f84e169f2531fc0e83cda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8**"/>
  <p:tag name="KSO_WM_UNIT_LAYERLEVEL" val="1"/>
  <p:tag name="KSO_WM_UNIT_SM_LIMIT_TYPE" val="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6458ce9444034a32b33a08d83fcd019c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253c004251d74733a6e2964b943b4a08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8**"/>
  <p:tag name="KSO_WM_UNIT_LAYERLEVEL" val="1"/>
  <p:tag name="KSO_WM_UNIT_SM_LIMIT_TYPE" val="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f5df0e8ace1540bc8948ea09e8f8b3be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8**"/>
  <p:tag name="KSO_WM_UNIT_LAYERLEVEL" val="1"/>
  <p:tag name="KSO_WM_UNIT_SM_LIMIT_TYPE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5045d3de5b06408892f879fb55911a6d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8**"/>
  <p:tag name="KSO_WM_UNIT_LAYERLEVEL" val="1"/>
  <p:tag name="KSO_WM_UNIT_SM_LIMIT_TYPE" val="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47b43b4d11504787b0bbcc6946b0c848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9**"/>
  <p:tag name="KSO_WM_UNIT_LAYERLEVEL" val="1"/>
  <p:tag name="KSO_WM_UNIT_SM_LIMIT_TYPE" val="2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e9e5cfed9f374fd0bf718812316bc3c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9**"/>
  <p:tag name="KSO_WM_UNIT_LAYERLEVEL" val="1"/>
  <p:tag name="KSO_WM_UNIT_SM_LIMIT_TYPE" val="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779b2ec1604249cdaea70979bd2fb6f6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84ac90d7c6b441948c9fe1bd70a63fc9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9**"/>
  <p:tag name="KSO_WM_UNIT_LAYERLEVEL" val="1"/>
  <p:tag name="KSO_WM_UNIT_SM_LIMIT_TYPE" val="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b64143541aef4072b92fa717a2f0271e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9**"/>
  <p:tag name="KSO_WM_UNIT_LAYERLEVEL" val="1"/>
  <p:tag name="KSO_WM_UNIT_SM_LIMIT_TYPE" val="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dce6279ade1543ad8dabd6a3485bca5a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9**"/>
  <p:tag name="KSO_WM_UNIT_LAYERLEVEL" val="1"/>
  <p:tag name="KSO_WM_UNIT_SM_LIMIT_TYPE" val="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e0b7bf8b0ec245eeb15dc2f970d47579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SM_LIMIT_TYPE" val="2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5903c914782e4a169bfc4a88a92ab601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0**"/>
  <p:tag name="KSO_WM_UNIT_LAYERLEVEL" val="1"/>
  <p:tag name="KSO_WM_UNIT_SM_LIMIT_TYPE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053bbe06ac414a9da2d396649f4565c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0**"/>
  <p:tag name="KSO_WM_UNIT_LAYERLEVEL" val="1"/>
  <p:tag name="KSO_WM_UNIT_SM_LIMIT_TYPE" val="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db37a1bfbf734b96bc7c7a15ec4648b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0**"/>
  <p:tag name="KSO_WM_UNIT_LAYERLEVEL" val="1"/>
  <p:tag name="KSO_WM_UNIT_SM_LIMIT_TYPE" val="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b6cab2d9453a493385db7feac3ab300f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655bada5a2dd47098b02ae7a73b3e1e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SM_LIMIT_TYPE" val="0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93576c163f6a4f34a445652488f6c14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SM_LIMI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SM_LIMIT_TYPE" val="0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SM_LIMIT_TYPE" val="0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SM_LIMIT_TYPE" val="0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SM_LIMIT_TYPE" val="0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af94717f956048208022447841c6e5d2"/>
  <p:tag name="KSO_WM_UNIT_DECORATE_INFO" val="{&quot;ReferentInfo&quot;:{&quot;Id&quot;:&quot;slide&quot;,&quot;X&quot;:{&quot;Pos&quot;:1},&quot;Y&quot;:{&quot;Pos&quot;:1}},&quot;DecorateInfoX&quot;:{&quot;Pos&quot;:2,&quot;IsAbs&quot;:true},&quot;DecorateInfoY&quot;:{&quot;Pos&quot;:2,&quot;IsAbs&quot;:tru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SM_LIMIT_TYPE" val="2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9b4d376ff34f402b922a08db21eeb88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SM_LIMIT_TYPE" val="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d60143a173c947038a7be3199169f61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SM_LIMIT_TYPE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d4a49be00ca645b090de0a8f5c89f2b9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SM_LIMIT_TYPE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fdeacf470a834e27bc4dab97dfe99a93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5fb8129296d648cd874062c0ae2087e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1b69015905b24e9da4ac9438424c9451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a5c748f0cbdc453ca153966774441a1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SM_LIMIT_TYPE" val="0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953bd3d9190d4d4996cd0a287fe49163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SM_LIMIT_TYPE" val="0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74f093c0053a43f2b5bd85aae2213268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SM_LIMIT_TYPE" val="0"/>
</p:tagLst>
</file>

<file path=ppt/tags/tag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64d0c9bcce244984a2b476b614f2b63b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SM_LIMIT_TYPE" val="0"/>
</p:tagLst>
</file>

<file path=ppt/tags/tag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a36283c78cb94d619b2e84d73b673503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SM_LIMIT_TYPE" val="0"/>
</p:tagLst>
</file>

<file path=ppt/tags/tag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05f9810f9dae4a738b8572bc34f66df1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SM_LIMIT_TYPE" val="0"/>
</p:tagLst>
</file>

<file path=ppt/tags/tag9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BLOCK" val="0"/>
  <p:tag name="KSO_WM_UNIT_COMPATIBLE" val="0"/>
  <p:tag name="KSO_WM_UNIT_DEC_AREA_ID" val="437843016f6645d1b283ac8bc8420f5b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M_LIMIT_TYPE" val="0"/>
  <p:tag name="KSO_WM_UNIT_SUBTYPE" val="h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LOCK" val="0"/>
  <p:tag name="KSO_WM_UNIT_COMPATIBLE" val="0"/>
  <p:tag name="KSO_WM_UNIT_DEC_AREA_ID" val="953bd3d9190d4d4996cd0a287fe49163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M_LIMIT_TYPE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LOCK" val="0"/>
  <p:tag name="KSO_WM_UNIT_COMPATIBLE" val="0"/>
  <p:tag name="KSO_WM_UNIT_DEC_AREA_ID" val="ec0a811487a848e6841ff7248a2effbf"/>
  <p:tag name="KSO_WM_UNIT_DECORATE_INFO" val="{&quot;ReferentInfo&quot;:{&quot;Id&quot;:&quot;slide&quot;,&quot;X&quot;:{&quot;Pos&quot;:0},&quot;Y&quot;:{&quot;Pos&quot;:0}},&quot;DecorateInfoX&quot;:{&quot;Pos&quot;:0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SM_LIMIT_TYPE" val="0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LOCK" val="0"/>
  <p:tag name="KSO_WM_UNIT_COMPATIBLE" val="0"/>
  <p:tag name="KSO_WM_UNIT_DEC_AREA_ID" val="f91e83c5bca343d783b4c064a2cae4e5"/>
  <p:tag name="KSO_WM_UNIT_DIAGRAM_ISNUMVISUAL" val="0"/>
  <p:tag name="KSO_WM_UNIT_DIAGRAM_ISREFERUNIT" val="0"/>
  <p:tag name="KSO_WM_UNIT_HIGHLIGHT" val="0"/>
  <p:tag name="KSO_WM_UNIT_ID" val="_13**"/>
  <p:tag name="KSO_WM_UNIT_LAYERLEVEL" val="1"/>
  <p:tag name="KSO_WM_UNIT_SM_LIMIT_TYPE" val="0"/>
</p:tagLst>
</file>

<file path=ppt/tags/tag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LOCK" val="0"/>
  <p:tag name="KSO_WM_UNIT_COMPATIBLE" val="0"/>
  <p:tag name="KSO_WM_UNIT_DEC_AREA_ID" val="968aa993baae4a5390c3b4988476d314"/>
  <p:tag name="KSO_WM_UNIT_DIAGRAM_ISNUMVISUAL" val="0"/>
  <p:tag name="KSO_WM_UNIT_DIAGRAM_ISREFERUNIT" val="0"/>
  <p:tag name="KSO_WM_UNIT_HIGHLIGHT" val="0"/>
  <p:tag name="KSO_WM_UNIT_ID" val="_13**"/>
  <p:tag name="KSO_WM_UNIT_LAYERLEVEL" val="1"/>
  <p:tag name="KSO_WM_UNIT_SM_LIMIT_TYPE" val="0"/>
</p:tagLst>
</file>

<file path=ppt/tags/tag1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LOCK" val="0"/>
  <p:tag name="KSO_WM_UNIT_COMPATIBLE" val="0"/>
  <p:tag name="KSO_WM_UNIT_DEC_AREA_ID" val="4b8a0bbad70344559006a0c901e4c41b"/>
  <p:tag name="KSO_WM_UNIT_DIAGRAM_ISNUMVISUAL" val="0"/>
  <p:tag name="KSO_WM_UNIT_DIAGRAM_ISREFERUNIT" val="0"/>
  <p:tag name="KSO_WM_UNIT_HIGHLIGHT" val="0"/>
  <p:tag name="KSO_WM_UNIT_ID" val="_13**"/>
  <p:tag name="KSO_WM_UNIT_LAYERLEVEL" val="1"/>
  <p:tag name="KSO_WM_UNIT_SM_LIMIT_TYPE" val="0"/>
</p:tagLst>
</file>

<file path=ppt/tags/tag1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LOCK" val="0"/>
  <p:tag name="KSO_WM_UNIT_COMPATIBLE" val="0"/>
  <p:tag name="KSO_WM_UNIT_DEC_AREA_ID" val="3e6c02ddf766408eb8c7a39aa2347d51"/>
  <p:tag name="KSO_WM_UNIT_DIAGRAM_ISNUMVISUAL" val="0"/>
  <p:tag name="KSO_WM_UNIT_DIAGRAM_ISREFERUNIT" val="0"/>
  <p:tag name="KSO_WM_UNIT_HIGHLIGHT" val="0"/>
  <p:tag name="KSO_WM_UNIT_ID" val="_13**"/>
  <p:tag name="KSO_WM_UNIT_LAYERLEVEL" val="1"/>
  <p:tag name="KSO_WM_UNIT_SM_LIMIT_TYPE" val="0"/>
</p:tagLst>
</file>

<file path=ppt/tags/tag10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LOCK" val="0"/>
  <p:tag name="KSO_WM_UNIT_COMPATIBLE" val="0"/>
  <p:tag name="KSO_WM_UNIT_DEC_AREA_ID" val="75100e9df4e54c2d940240c6f894ce9f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BLOCK" val="0"/>
  <p:tag name="KSO_WM_UNIT_COMPATIBLE" val="0"/>
  <p:tag name="KSO_WM_UNIT_DEC_AREA_ID" val="af98841576014e08b48cfd6868679266"/>
  <p:tag name="KSO_WM_UNIT_DECORATE_INFO" val="{&quot;ReferentInfo&quot;:{&quot;Id&quot;:&quot;slide&quot;,&quot;X&quot;:{&quot;Pos&quot;:0},&quot;Y&quot;:{&quot;Pos&quot;:1}},&quot;DecorateInfoX&quot;:{&quot;Pos&quot;:0,&quot;IsAbs&quot;:true},&quot;DecorateInfoY&quot;:{&quot;Pos&quot;:1,&quot;IsAbs&quot;:tru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M_LIMIT_TYPE" val="2"/>
  <p:tag name="KSO_WM_UNIT_SUBTYPE" val="h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LOCK" val="0"/>
  <p:tag name="KSO_WM_UNIT_COMPATIBLE" val="0"/>
  <p:tag name="KSO_WM_UNIT_DEC_AREA_ID" val="5f7e0641e6044ac58faf50f944098ae6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LOCK" val="0"/>
  <p:tag name="KSO_WM_UNIT_COMPATIBLE" val="0"/>
  <p:tag name="KSO_WM_UNIT_DEC_AREA_ID" val="2eceb86bcb664d6d9aeb884551bdb865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LOCK" val="0"/>
  <p:tag name="KSO_WM_UNIT_COMPATIBLE" val="0"/>
  <p:tag name="KSO_WM_UNIT_DEC_AREA_ID" val="da60d7cf805b4229936ef236151546b2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LOCK" val="0"/>
  <p:tag name="KSO_WM_UNIT_COMPATIBLE" val="0"/>
  <p:tag name="KSO_WM_UNIT_DEC_AREA_ID" val="3773c621e68340b9a228469f92bfd29b"/>
  <p:tag name="KSO_WM_UNIT_DECORATE_INFO" val="{&quot;ReferentInfo&quot;:{&quot;Id&quot;:&quot;af98841576014e08b48cfd6868679266&quot;,&quot;X&quot;:{&quot;Pos&quot;:0},&quot;Y&quot;:{&quot;Pos&quot;:2}},&quot;DecorateInfoX&quot;:{&quot;Pos&quot;:0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4*i*6"/>
  <p:tag name="KSO_WM_UNIT_INDEX" val="6"/>
  <p:tag name="KSO_WM_UNIT_LAYERLEVEL" val="1"/>
  <p:tag name="KSO_WM_UNIT_SM_LIMIT_TYPE" val="0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LOCK" val="0"/>
  <p:tag name="KSO_WM_UNIT_COMPATIBLE" val="0"/>
  <p:tag name="KSO_WM_UNIT_DEC_AREA_ID" val="5fb7c2a3d89a49fba907d7974bc56fe4"/>
  <p:tag name="KSO_WM_UNIT_DIAGRAM_ISNUMVISUAL" val="0"/>
  <p:tag name="KSO_WM_UNIT_DIAGRAM_ISREFERUNIT" val="0"/>
  <p:tag name="KSO_WM_UNIT_HIGHLIGHT" val="0"/>
  <p:tag name="KSO_WM_UNIT_ID" val="_14**"/>
  <p:tag name="KSO_WM_UNIT_LAYERLEVEL" val="1"/>
  <p:tag name="KSO_WM_UNIT_SM_LIMIT_TYPE" val="0"/>
</p:tagLst>
</file>

<file path=ppt/tags/tag1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LOCK" val="0"/>
  <p:tag name="KSO_WM_UNIT_COMPATIBLE" val="0"/>
  <p:tag name="KSO_WM_UNIT_DEC_AREA_ID" val="9e1cff06bac545828d50807a5cde4582"/>
  <p:tag name="KSO_WM_UNIT_DIAGRAM_ISNUMVISUAL" val="0"/>
  <p:tag name="KSO_WM_UNIT_DIAGRAM_ISREFERUNIT" val="0"/>
  <p:tag name="KSO_WM_UNIT_HIGHLIGHT" val="0"/>
  <p:tag name="KSO_WM_UNIT_ID" val="_14**"/>
  <p:tag name="KSO_WM_UNIT_LAYERLEVEL" val="1"/>
  <p:tag name="KSO_WM_UNIT_SM_LIMIT_TYPE" val="0"/>
</p:tagLst>
</file>

<file path=ppt/tags/tag1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LOCK" val="0"/>
  <p:tag name="KSO_WM_UNIT_COMPATIBLE" val="0"/>
  <p:tag name="KSO_WM_UNIT_DEC_AREA_ID" val="8a7857967bff4b2c971c1c858293f963"/>
  <p:tag name="KSO_WM_UNIT_DIAGRAM_ISNUMVISUAL" val="0"/>
  <p:tag name="KSO_WM_UNIT_DIAGRAM_ISREFERUNIT" val="0"/>
  <p:tag name="KSO_WM_UNIT_HIGHLIGHT" val="0"/>
  <p:tag name="KSO_WM_UNIT_ID" val="_14**"/>
  <p:tag name="KSO_WM_UNIT_LAYERLEVEL" val="1"/>
  <p:tag name="KSO_WM_UNIT_SM_LIMIT_TYPE" val="0"/>
</p:tagLst>
</file>

<file path=ppt/tags/tag1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BLOCK" val="0"/>
  <p:tag name="KSO_WM_UNIT_COMPATIBLE" val="0"/>
  <p:tag name="KSO_WM_UNIT_DEC_AREA_ID" val="51a840d4c71b4ae5a76d27d01c562679"/>
  <p:tag name="KSO_WM_UNIT_DECORATE_INFO" val="{&quot;ReferentInfo&quot;:{&quot;Id&quot;:&quot;slide&quot;,&quot;X&quot;:{&quot;Pos&quot;:1},&quot;Y&quot;:{&quot;Pos&quot;:0}},&quot;DecorateInfoX&quot;:{&quot;Pos&quot;:1,&quot;IsAbs&quot;:true},&quot;DecorateInfoY&quot;:{&quot;Pos&quot;:0,&quot;IsAbs&quot;:tru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M_LIMIT_TYPE" val="2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LOCK" val="0"/>
  <p:tag name="KSO_WM_UNIT_COMPATIBLE" val="0"/>
  <p:tag name="KSO_WM_UNIT_DEC_AREA_ID" val="d1958476fb5e47c0a26e7dee1a4beda5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LOCK" val="0"/>
  <p:tag name="KSO_WM_UNIT_COMPATIBLE" val="0"/>
  <p:tag name="KSO_WM_UNIT_DEC_AREA_ID" val="d0ee0e19f5e74e578f99ef6ce176e18e"/>
  <p:tag name="KSO_WM_UNIT_DECORATE_INFO" val="{&quot;ReferentInfo&quot;:{&quot;Id&quot;:&quot;slide&quot;,&quot;X&quot;:{&quot;Pos&quot;:2},&quot;Y&quot;:{&quot;Pos&quot;:0}},&quot;DecorateInfoX&quot;:{&quot;Pos&quot;:2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5*i*7"/>
  <p:tag name="KSO_WM_UNIT_INDEX" val="7"/>
  <p:tag name="KSO_WM_UNIT_LAYERLEVEL" val="1"/>
  <p:tag name="KSO_WM_UNIT_SM_LIMIT_TYPE" val="0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LOCK" val="0"/>
  <p:tag name="KSO_WM_UNIT_COMPATIBLE" val="0"/>
  <p:tag name="KSO_WM_UNIT_DEC_AREA_ID" val="e7e813c331bb4abbbadb27113d1901ed"/>
  <p:tag name="KSO_WM_UNIT_DIAGRAM_ISNUMVISUAL" val="0"/>
  <p:tag name="KSO_WM_UNIT_DIAGRAM_ISREFERUNIT" val="0"/>
  <p:tag name="KSO_WM_UNIT_HIGHLIGHT" val="0"/>
  <p:tag name="KSO_WM_UNIT_ID" val="_15**"/>
  <p:tag name="KSO_WM_UNIT_LAYERLEVEL" val="1"/>
  <p:tag name="KSO_WM_UNIT_SM_LIMIT_TYPE" val="0"/>
</p:tagLst>
</file>

<file path=ppt/tags/tag1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LOCK" val="0"/>
  <p:tag name="KSO_WM_UNIT_COMPATIBLE" val="0"/>
  <p:tag name="KSO_WM_UNIT_DEC_AREA_ID" val="d41885204fb84accac6ba8990ff6da3c"/>
  <p:tag name="KSO_WM_UNIT_DIAGRAM_ISNUMVISUAL" val="0"/>
  <p:tag name="KSO_WM_UNIT_DIAGRAM_ISREFERUNIT" val="0"/>
  <p:tag name="KSO_WM_UNIT_HIGHLIGHT" val="0"/>
  <p:tag name="KSO_WM_UNIT_ID" val="_15**"/>
  <p:tag name="KSO_WM_UNIT_LAYERLEVEL" val="1"/>
  <p:tag name="KSO_WM_UNIT_SM_LIMIT_TYPE" val="0"/>
</p:tagLst>
</file>

<file path=ppt/tags/tag1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LOCK" val="0"/>
  <p:tag name="KSO_WM_UNIT_COMPATIBLE" val="0"/>
  <p:tag name="KSO_WM_UNIT_DEC_AREA_ID" val="13f568d208cf4ab095d79e33a8ebee0a"/>
  <p:tag name="KSO_WM_UNIT_DIAGRAM_ISNUMVISUAL" val="0"/>
  <p:tag name="KSO_WM_UNIT_DIAGRAM_ISREFERUNIT" val="0"/>
  <p:tag name="KSO_WM_UNIT_HIGHLIGHT" val="0"/>
  <p:tag name="KSO_WM_UNIT_ID" val="_15**"/>
  <p:tag name="KSO_WM_UNIT_LAYERLEVEL" val="1"/>
  <p:tag name="KSO_WM_UNIT_SM_LIMIT_TYPE" val="0"/>
</p:tagLst>
</file>

<file path=ppt/tags/tag1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LOCK" val="0"/>
  <p:tag name="KSO_WM_UNIT_COMPATIBLE" val="0"/>
  <p:tag name="KSO_WM_UNIT_DEC_AREA_ID" val="b1d4f11204754733a7e944dc4622419b"/>
  <p:tag name="KSO_WM_UNIT_DIAGRAM_ISNUMVISUAL" val="0"/>
  <p:tag name="KSO_WM_UNIT_DIAGRAM_ISREFERUNIT" val="0"/>
  <p:tag name="KSO_WM_UNIT_HIGHLIGHT" val="0"/>
  <p:tag name="KSO_WM_UNIT_ID" val="_15**"/>
  <p:tag name="KSO_WM_UNIT_LAYERLEVEL" val="1"/>
  <p:tag name="KSO_WM_UNIT_SM_LIMIT_TYPE" val="0"/>
</p:tagLst>
</file>

<file path=ppt/tags/tag1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LOCK" val="0"/>
  <p:tag name="KSO_WM_UNIT_COMPATIBLE" val="0"/>
  <p:tag name="KSO_WM_UNIT_DEC_AREA_ID" val="7c374369d58c49a89ee668aff6e2eee5"/>
  <p:tag name="KSO_WM_UNIT_DIAGRAM_ISNUMVISUAL" val="0"/>
  <p:tag name="KSO_WM_UNIT_DIAGRAM_ISREFERUNIT" val="0"/>
  <p:tag name="KSO_WM_UNIT_HIGHLIGHT" val="0"/>
  <p:tag name="KSO_WM_UNIT_ID" val="_15**"/>
  <p:tag name="KSO_WM_UNIT_LAYERLEVEL" val="1"/>
  <p:tag name="KSO_WM_UNIT_SM_LIMIT_TYPE" val="0"/>
</p:tagLst>
</file>

<file path=ppt/tags/tag11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BLOCK" val="0"/>
  <p:tag name="KSO_WM_UNIT_COMPATIBLE" val="0"/>
  <p:tag name="KSO_WM_UNIT_DEC_AREA_ID" val="d3e5541515404476a78eb7e2b1f62671"/>
  <p:tag name="KSO_WM_UNIT_DECORATE_INFO" val="{&quot;ReferentInfo&quot;:{&quot;Id&quot;:&quot;slide&quot;,&quot;X&quot;:{&quot;Pos&quot;:1},&quot;Y&quot;:{&quot;Pos&quot;:2}},&quot;DecorateInfoX&quot;:{&quot;Pos&quot;:1,&quot;IsAbs&quot;:true},&quot;DecorateInfoY&quot;:{&quot;Pos&quot;:2,&quot;IsAbs&quot;:tru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M_LIMIT_TYPE" val="2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LOCK" val="0"/>
  <p:tag name="KSO_WM_UNIT_COMPATIBLE" val="0"/>
  <p:tag name="KSO_WM_UNIT_DEC_AREA_ID" val="ae2d0ba7928f4197a2c93094ffddac32"/>
  <p:tag name="KSO_WM_UNIT_DIAGRAM_ISNUMVISUAL" val="0"/>
  <p:tag name="KSO_WM_UNIT_DIAGRAM_ISREFERUNIT" val="0"/>
  <p:tag name="KSO_WM_UNIT_HIGHLIGHT" val="0"/>
  <p:tag name="KSO_WM_UNIT_ID" val="_16**"/>
  <p:tag name="KSO_WM_UNIT_LAYERLEVEL" val="1"/>
  <p:tag name="KSO_WM_UNIT_SM_LIMIT_TYPE" val="0"/>
</p:tagLst>
</file>

<file path=ppt/tags/tag1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LOCK" val="0"/>
  <p:tag name="KSO_WM_UNIT_COMPATIBLE" val="0"/>
  <p:tag name="KSO_WM_UNIT_DEC_AREA_ID" val="5c6ad520022a431da855c698b7c3645b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6*i*4"/>
  <p:tag name="KSO_WM_UNIT_INDEX" val="4"/>
  <p:tag name="KSO_WM_UNIT_LAYERLEVEL" val="1"/>
  <p:tag name="KSO_WM_UNIT_SM_LIMIT_TYPE" val="0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LOCK" val="0"/>
  <p:tag name="KSO_WM_UNIT_COMPATIBLE" val="0"/>
  <p:tag name="KSO_WM_UNIT_DEC_AREA_ID" val="a7aee3bdb5b246cca3c839d993c014ee"/>
  <p:tag name="KSO_WM_UNIT_DIAGRAM_ISNUMVISUAL" val="0"/>
  <p:tag name="KSO_WM_UNIT_DIAGRAM_ISREFERUNIT" val="0"/>
  <p:tag name="KSO_WM_UNIT_HIGHLIGHT" val="0"/>
  <p:tag name="KSO_WM_UNIT_ID" val="_16**"/>
  <p:tag name="KSO_WM_UNIT_LAYERLEVEL" val="1"/>
  <p:tag name="KSO_WM_UNIT_SM_LIMIT_TYPE" val="0"/>
</p:tagLst>
</file>

<file path=ppt/tags/tag1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LOCK" val="0"/>
  <p:tag name="KSO_WM_UNIT_COMPATIBLE" val="0"/>
  <p:tag name="KSO_WM_UNIT_DEC_AREA_ID" val="af9898842d2a4dd0a98f72b3c2b81ed2"/>
  <p:tag name="KSO_WM_UNIT_DIAGRAM_ISNUMVISUAL" val="0"/>
  <p:tag name="KSO_WM_UNIT_DIAGRAM_ISREFERUNIT" val="0"/>
  <p:tag name="KSO_WM_UNIT_HIGHLIGHT" val="0"/>
  <p:tag name="KSO_WM_UNIT_ID" val="_16**"/>
  <p:tag name="KSO_WM_UNIT_LAYERLEVEL" val="1"/>
  <p:tag name="KSO_WM_UNIT_SM_LIMIT_TYPE" val="0"/>
</p:tagLst>
</file>

<file path=ppt/tags/tag1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LOCK" val="0"/>
  <p:tag name="KSO_WM_UNIT_COMPATIBLE" val="0"/>
  <p:tag name="KSO_WM_UNIT_DEC_AREA_ID" val="aaddc5371c684ffb86c0e8244bfdee99"/>
  <p:tag name="KSO_WM_UNIT_DIAGRAM_ISNUMVISUAL" val="0"/>
  <p:tag name="KSO_WM_UNIT_DIAGRAM_ISREFERUNIT" val="0"/>
  <p:tag name="KSO_WM_UNIT_HIGHLIGHT" val="0"/>
  <p:tag name="KSO_WM_UNIT_ID" val="_16**"/>
  <p:tag name="KSO_WM_UNIT_LAYERLEVEL" val="1"/>
  <p:tag name="KSO_WM_UNIT_SM_LIMIT_TYPE" val="0"/>
</p:tagLst>
</file>

<file path=ppt/tags/tag1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LOCK" val="0"/>
  <p:tag name="KSO_WM_UNIT_COMPATIBLE" val="0"/>
  <p:tag name="KSO_WM_UNIT_DEC_AREA_ID" val="fd88e1c97a25446f8c57ebc271a27e32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LOCK" val="0"/>
  <p:tag name="KSO_WM_UNIT_COMPATIBLE" val="0"/>
  <p:tag name="KSO_WM_UNIT_DEC_AREA_ID" val="ec0f95817b0b4340a7e18c64486ff2d6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LOCK" val="0"/>
  <p:tag name="KSO_WM_UNIT_COMPATIBLE" val="0"/>
  <p:tag name="KSO_WM_UNIT_DEC_AREA_ID" val="b7215f7867e346a4a7b3b8e57695dc22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M_LIMIT_TYPE" val="0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BLOCK" val="0"/>
  <p:tag name="KSO_WM_UNIT_COMPATIBLE" val="0"/>
  <p:tag name="KSO_WM_UNIT_DEC_AREA_ID" val="3f8c29ce16b7484a978d31097142f002"/>
  <p:tag name="KSO_WM_UNIT_DECORATE_INFO" val="{&quot;ReferentInfo&quot;:{&quot;Id&quot;:&quot;slide&quot;,&quot;X&quot;:{&quot;Pos&quot;:1},&quot;Y&quot;:{&quot;Pos&quot;:0}},&quot;DecorateInfoX&quot;:{&quot;Pos&quot;:1,&quot;IsAbs&quot;:true},&quot;DecorateInfoY&quot;:{&quot;Pos&quot;:0,&quot;IsAbs&quot;:tru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M_LIMIT_TYPE" val="2"/>
  <p:tag name="KSO_WM_UNIT_SUBTYPE" val="h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LOCK" val="0"/>
  <p:tag name="KSO_WM_UNIT_COMPATIBLE" val="0"/>
  <p:tag name="KSO_WM_UNIT_DEC_AREA_ID" val="989e3180991b48faacff3b9e2063694c"/>
  <p:tag name="KSO_WM_UNIT_DIAGRAM_ISNUMVISUAL" val="0"/>
  <p:tag name="KSO_WM_UNIT_DIAGRAM_ISREFERUNIT" val="0"/>
  <p:tag name="KSO_WM_UNIT_HIGHLIGHT" val="0"/>
  <p:tag name="KSO_WM_UNIT_ID" val="_17**"/>
  <p:tag name="KSO_WM_UNIT_LAYERLEVEL" val="1"/>
  <p:tag name="KSO_WM_UNIT_SM_LIMIT_TYPE" val="0"/>
</p:tagLst>
</file>

<file path=ppt/tags/tag1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LOCK" val="0"/>
  <p:tag name="KSO_WM_UNIT_COMPATIBLE" val="0"/>
  <p:tag name="KSO_WM_UNIT_DEC_AREA_ID" val="c5e2028d2b674e5fa7a61a306c660bb7"/>
  <p:tag name="KSO_WM_UNIT_DIAGRAM_ISNUMVISUAL" val="0"/>
  <p:tag name="KSO_WM_UNIT_DIAGRAM_ISREFERUNIT" val="0"/>
  <p:tag name="KSO_WM_UNIT_HIGHLIGHT" val="0"/>
  <p:tag name="KSO_WM_UNIT_ID" val="_17**"/>
  <p:tag name="KSO_WM_UNIT_LAYERLEVEL" val="1"/>
  <p:tag name="KSO_WM_UNIT_SM_LIMIT_TYPE" val="0"/>
</p:tagLst>
</file>

<file path=ppt/tags/tag1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LOCK" val="0"/>
  <p:tag name="KSO_WM_UNIT_COMPATIBLE" val="0"/>
  <p:tag name="KSO_WM_UNIT_DEC_AREA_ID" val="a1cfa20934cf4214b3bda13369c67f5e"/>
  <p:tag name="KSO_WM_UNIT_DIAGRAM_ISNUMVISUAL" val="0"/>
  <p:tag name="KSO_WM_UNIT_DIAGRAM_ISREFERUNIT" val="0"/>
  <p:tag name="KSO_WM_UNIT_HIGHLIGHT" val="0"/>
  <p:tag name="KSO_WM_UNIT_ID" val="_17**"/>
  <p:tag name="KSO_WM_UNIT_LAYERLEVEL" val="1"/>
  <p:tag name="KSO_WM_UNIT_SM_LIMIT_TYPE" val="0"/>
</p:tagLst>
</file>

<file path=ppt/tags/tag1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LOCK" val="0"/>
  <p:tag name="KSO_WM_UNIT_COMPATIBLE" val="0"/>
  <p:tag name="KSO_WM_UNIT_DEC_AREA_ID" val="20ece7fbf343473a91c37bf5e9ae7686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LOCK" val="0"/>
  <p:tag name="KSO_WM_UNIT_COMPATIBLE" val="0"/>
  <p:tag name="KSO_WM_UNIT_DEC_AREA_ID" val="a204d43e515d4ceebffec9172ec4731a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LOCK" val="0"/>
  <p:tag name="KSO_WM_UNIT_COMPATIBLE" val="0"/>
  <p:tag name="KSO_WM_UNIT_DEC_AREA_ID" val="f384c68c68ce46d1850e0ba1cf411120"/>
  <p:tag name="KSO_WM_UNIT_DIAGRAM_ISNUMVISUAL" val="0"/>
  <p:tag name="KSO_WM_UNIT_DIAGRAM_ISREFERUNIT" val="0"/>
  <p:tag name="KSO_WM_UNIT_HIGHLIGHT" val="0"/>
  <p:tag name="KSO_WM_UNIT_ID" val="_17**"/>
  <p:tag name="KSO_WM_UNIT_LAYERLEVEL" val="1"/>
  <p:tag name="KSO_WM_UNIT_SM_LIMIT_TYPE" val="0"/>
</p:tagLst>
</file>

<file path=ppt/tags/tag1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LOCK" val="0"/>
  <p:tag name="KSO_WM_UNIT_COMPATIBLE" val="0"/>
  <p:tag name="KSO_WM_UNIT_DEC_AREA_ID" val="7cb39f055fbc4b68b4abc4bb4f9b5cce"/>
  <p:tag name="KSO_WM_UNIT_DIAGRAM_ISNUMVISUAL" val="0"/>
  <p:tag name="KSO_WM_UNIT_DIAGRAM_ISREFERUNIT" val="0"/>
  <p:tag name="KSO_WM_UNIT_HIGHLIGHT" val="0"/>
  <p:tag name="KSO_WM_UNIT_ID" val="_17**"/>
  <p:tag name="KSO_WM_UNIT_LAYERLEVEL" val="1"/>
  <p:tag name="KSO_WM_UNIT_SM_LIMIT_TYPE" val="0"/>
</p:tagLst>
</file>

<file path=ppt/tags/tag1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LOCK" val="0"/>
  <p:tag name="KSO_WM_UNIT_COMPATIBLE" val="0"/>
  <p:tag name="KSO_WM_UNIT_DEC_AREA_ID" val="01f5d671ecf34438bbd0f5342be7f50d"/>
  <p:tag name="KSO_WM_UNIT_DIAGRAM_ISNUMVISUAL" val="0"/>
  <p:tag name="KSO_WM_UNIT_DIAGRAM_ISREFERUNIT" val="0"/>
  <p:tag name="KSO_WM_UNIT_HIGHLIGHT" val="0"/>
  <p:tag name="KSO_WM_UNIT_ID" val="_17**"/>
  <p:tag name="KSO_WM_UNIT_LAYERLEVEL" val="1"/>
  <p:tag name="KSO_WM_UNIT_SM_LIMIT_TYPE" val="0"/>
</p:tagLst>
</file>

<file path=ppt/tags/tag13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BLOCK" val="0"/>
  <p:tag name="KSO_WM_UNIT_COMPATIBLE" val="0"/>
  <p:tag name="KSO_WM_UNIT_DEC_AREA_ID" val="16e60772d4a9442fa0932c93865e2dd1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M_LIMIT_TYPE" val="2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LOCK" val="0"/>
  <p:tag name="KSO_WM_UNIT_COMPATIBLE" val="0"/>
  <p:tag name="KSO_WM_UNIT_DEC_AREA_ID" val="43df8a50d67c4d2580eb4df9dd447776"/>
  <p:tag name="KSO_WM_UNIT_DECORATE_INFO" val="{&quot;ReferentInfo&quot;:{&quot;Id&quot;:&quot;slide&quot;,&quot;X&quot;:{&quot;Pos&quot;:0},&quot;Y&quot;:{&quot;Pos&quot;:1}},&quot;DecorateInfoX&quot;:{&quot;Pos&quot;:0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SM_LIMIT_TYPE" val="0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LOCK" val="0"/>
  <p:tag name="KSO_WM_UNIT_COMPATIBLE" val="0"/>
  <p:tag name="KSO_WM_UNIT_DEC_AREA_ID" val="69a3eaa148044dcb9ffddc005d1e67d3"/>
  <p:tag name="KSO_WM_UNIT_DECORATE_INFO" val="{&quot;ReferentInfo&quot;:{&quot;Id&quot;:&quot;slide&quot;,&quot;X&quot;:{&quot;Pos&quot;:2},&quot;Y&quot;:{&quot;Pos&quot;:1}},&quot;DecorateInfoX&quot;:{&quot;Pos&quot;:2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8*i*5"/>
  <p:tag name="KSO_WM_UNIT_INDEX" val="5"/>
  <p:tag name="KSO_WM_UNIT_LAYERLEVEL" val="1"/>
  <p:tag name="KSO_WM_UNIT_SM_LIMIT_TYPE" val="0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LOCK" val="0"/>
  <p:tag name="KSO_WM_UNIT_COMPATIBLE" val="0"/>
  <p:tag name="KSO_WM_UNIT_DEC_AREA_ID" val="ff61accb1735497b98186a591f1698e6"/>
  <p:tag name="KSO_WM_UNIT_DIAGRAM_ISNUMVISUAL" val="0"/>
  <p:tag name="KSO_WM_UNIT_DIAGRAM_ISREFERUNIT" val="0"/>
  <p:tag name="KSO_WM_UNIT_HIGHLIGHT" val="0"/>
  <p:tag name="KSO_WM_UNIT_ID" val="_18**"/>
  <p:tag name="KSO_WM_UNIT_LAYERLEVEL" val="1"/>
  <p:tag name="KSO_WM_UNIT_SM_LIMIT_TYPE" val="0"/>
</p:tagLst>
</file>

<file path=ppt/tags/tag1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LOCK" val="0"/>
  <p:tag name="KSO_WM_UNIT_COMPATIBLE" val="0"/>
  <p:tag name="KSO_WM_UNIT_DEC_AREA_ID" val="f50881add38442c6b10456e17e483bfa"/>
  <p:tag name="KSO_WM_UNIT_DIAGRAM_ISNUMVISUAL" val="0"/>
  <p:tag name="KSO_WM_UNIT_DIAGRAM_ISREFERUNIT" val="0"/>
  <p:tag name="KSO_WM_UNIT_HIGHLIGHT" val="0"/>
  <p:tag name="KSO_WM_UNIT_ID" val="_18**"/>
  <p:tag name="KSO_WM_UNIT_LAYERLEVEL" val="1"/>
  <p:tag name="KSO_WM_UNIT_SM_LIMIT_TYPE" val="0"/>
</p:tagLst>
</file>

<file path=ppt/tags/tag1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LOCK" val="0"/>
  <p:tag name="KSO_WM_UNIT_COMPATIBLE" val="0"/>
  <p:tag name="KSO_WM_UNIT_DEC_AREA_ID" val="1f24b2a5e73641d98b590b2ee677a20a"/>
  <p:tag name="KSO_WM_UNIT_DIAGRAM_ISNUMVISUAL" val="0"/>
  <p:tag name="KSO_WM_UNIT_DIAGRAM_ISREFERUNIT" val="0"/>
  <p:tag name="KSO_WM_UNIT_HIGHLIGHT" val="0"/>
  <p:tag name="KSO_WM_UNIT_ID" val="_18**"/>
  <p:tag name="KSO_WM_UNIT_LAYERLEVEL" val="1"/>
  <p:tag name="KSO_WM_UNIT_SM_LIMIT_TYPE" val="0"/>
</p:tagLst>
</file>

<file path=ppt/tags/tag1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LOCK" val="0"/>
  <p:tag name="KSO_WM_UNIT_COMPATIBLE" val="0"/>
  <p:tag name="KSO_WM_UNIT_DEC_AREA_ID" val="2d2ac7febc43414798c69489ca78643c"/>
  <p:tag name="KSO_WM_UNIT_DIAGRAM_ISNUMVISUAL" val="0"/>
  <p:tag name="KSO_WM_UNIT_DIAGRAM_ISREFERUNIT" val="0"/>
  <p:tag name="KSO_WM_UNIT_HIGHLIGHT" val="0"/>
  <p:tag name="KSO_WM_UNIT_ID" val="_18**"/>
  <p:tag name="KSO_WM_UNIT_LAYERLEVEL" val="1"/>
  <p:tag name="KSO_WM_UNIT_SM_LIMIT_TYPE" val="0"/>
</p:tagLst>
</file>

<file path=ppt/tags/tag1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LOCK" val="0"/>
  <p:tag name="KSO_WM_UNIT_COMPATIBLE" val="0"/>
  <p:tag name="KSO_WM_UNIT_DEC_AREA_ID" val="41e6edba17d6482e84ed7360c2642009"/>
  <p:tag name="KSO_WM_UNIT_DIAGRAM_ISNUMVISUAL" val="0"/>
  <p:tag name="KSO_WM_UNIT_DIAGRAM_ISREFERUNIT" val="0"/>
  <p:tag name="KSO_WM_UNIT_HIGHLIGHT" val="0"/>
  <p:tag name="KSO_WM_UNIT_ID" val="_18**"/>
  <p:tag name="KSO_WM_UNIT_LAYERLEVEL" val="1"/>
  <p:tag name="KSO_WM_UNIT_SM_LIMIT_TYPE" val="0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36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36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369"/>
  <p:tag name="KSO_WM_TEMPLATE_MASTER_THUMB_INDEX" val="12"/>
  <p:tag name="KSO_WM_TEMPLATE_MASTER_TYPE" val="1"/>
  <p:tag name="KSO_WM_TEMPLATE_SUBCATEGORY" val="0"/>
  <p:tag name="KSO_WM_TEMPLATE_THUMBS_INDEX" val="1、4、7、8、9、10、11、13、17、18、19、20、21、22、23、24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369"/>
  <p:tag name="KSO_WM_UNIT_COMPATIBLE" val="0"/>
  <p:tag name="KSO_WM_UNIT_DIAGRAM_ISNUMVISUAL" val="0"/>
  <p:tag name="KSO_WM_UNIT_DIAGRAM_ISREFERUNIT" val="0"/>
  <p:tag name="KSO_WM_UNIT_HIGHLIGHT" val="0"/>
  <p:tag name="KSO_WM_UNIT_ID" val="custom2020236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主讲人：王XX老师"/>
  <p:tag name="KSO_WM_UNIT_TEXT_FILL_FORE_SCHEMECOLOR_INDEX" val="5"/>
  <p:tag name="KSO_WM_UNIT_TEXT_FILL_FORE_SCHEMECOLOR_INDEX_BRIGHTNESS" val="-0.25"/>
  <p:tag name="KSO_WM_UNIT_TEXT_FILL_TYPE" val="1"/>
  <p:tag name="KSO_WM_UNIT_TYPE" val="b"/>
  <p:tag name="KSO_WM_UNIT_VALUE" val="1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369"/>
  <p:tag name="KSO_WM_UNIT_COMPATIBLE" val="0"/>
  <p:tag name="KSO_WM_UNIT_DIAGRAM_ISNUMVISUAL" val="0"/>
  <p:tag name="KSO_WM_UNIT_DIAGRAM_ISREFERUNIT" val="0"/>
  <p:tag name="KSO_WM_UNIT_HIGHLIGHT" val="0"/>
  <p:tag name="KSO_WM_UNIT_ID" val="custom20202369_1*b*2"/>
  <p:tag name="KSO_WM_UNIT_INDEX" val="2"/>
  <p:tag name="KSO_WM_UNIT_ISCONTENTSTITLE" val="0"/>
  <p:tag name="KSO_WM_UNIT_ISNUMDGMTITLE" val="0"/>
  <p:tag name="KSO_WM_UNIT_LAYERLEVEL" val="1"/>
  <p:tag name="KSO_WM_UNIT_NOCLEAR" val="0"/>
  <p:tag name="KSO_WM_UNIT_PRESET_TEXT" val="班级：X年级X班"/>
  <p:tag name="KSO_WM_UNIT_TEXT_FILL_FORE_SCHEMECOLOR_INDEX" val="5"/>
  <p:tag name="KSO_WM_UNIT_TEXT_FILL_FORE_SCHEMECOLOR_INDEX_BRIGHTNESS" val="-0.25"/>
  <p:tag name="KSO_WM_UNIT_TEXT_FILL_TYPE" val="1"/>
  <p:tag name="KSO_WM_UNIT_TYPE" val="b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369"/>
  <p:tag name="KSO_WM_UNIT_COMPATIBLE" val="0"/>
  <p:tag name="KSO_WM_UNIT_DIAGRAM_ISNUMVISUAL" val="0"/>
  <p:tag name="KSO_WM_UNIT_DIAGRAM_ISREFERUNIT" val="0"/>
  <p:tag name="KSO_WM_UNIT_HIGHLIGHT" val="0"/>
  <p:tag name="KSO_WM_UNIT_ID" val="custom20202369_1*b*3"/>
  <p:tag name="KSO_WM_UNIT_INDEX" val="3"/>
  <p:tag name="KSO_WM_UNIT_ISCONTENTSTITLE" val="0"/>
  <p:tag name="KSO_WM_UNIT_ISNUMDGMTITLE" val="0"/>
  <p:tag name="KSO_WM_UNIT_LAYERLEVEL" val="1"/>
  <p:tag name="KSO_WM_UNIT_NOCLEAR" val="0"/>
  <p:tag name="KSO_WM_UNIT_PRESET_TEXT" val="XXX学校"/>
  <p:tag name="KSO_WM_UNIT_TEXT_FILL_FORE_SCHEMECOLOR_INDEX" val="5"/>
  <p:tag name="KSO_WM_UNIT_TEXT_FILL_FORE_SCHEMECOLOR_INDEX_BRIGHTNESS" val="-0.25"/>
  <p:tag name="KSO_WM_UNIT_TEXT_FILL_TYPE" val="1"/>
  <p:tag name="KSO_WM_UNIT_TYPE" val="b"/>
  <p:tag name="KSO_WM_UNIT_VALUE" val="7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369"/>
  <p:tag name="KSO_WM_UNIT_COMPATIBLE" val="0"/>
  <p:tag name="KSO_WM_UNIT_DIAGRAM_ISNUMVISUAL" val="0"/>
  <p:tag name="KSO_WM_UNIT_DIAGRAM_ISREFERUNIT" val="0"/>
  <p:tag name="KSO_WM_UNIT_HIGHLIGHT" val="0"/>
  <p:tag name="KSO_WM_UNIT_ID" val="custom2020236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公开课教学课件PPT"/>
  <p:tag name="KSO_WM_UNIT_TEXT_FILL_FORE_SCHEMECOLOR_INDEX" val="5"/>
  <p:tag name="KSO_WM_UNIT_TEXT_FILL_FORE_SCHEMECOLOR_INDEX_BRIGHTNESS" val="-0.25"/>
  <p:tag name="KSO_WM_UNIT_TEXT_FILL_TYPE" val="1"/>
  <p:tag name="KSO_WM_UNIT_TYPE" val="a"/>
  <p:tag name="KSO_WM_UNIT_VALUE" val="9"/>
</p:tagLst>
</file>

<file path=ppt/tags/tag155.xml><?xml version="1.0" encoding="utf-8"?>
<p:tagLst xmlns:p="http://schemas.openxmlformats.org/presentationml/2006/main">
  <p:tag name="KSO_WM_BEAUTIFY_FLAG" val="#wm#"/>
  <p:tag name="KSO_WM_SLIDE_ID" val="custom20202369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369"/>
  <p:tag name="KSO_WM_TEMPLATE_MASTER_THUMB_INDEX" val="12"/>
  <p:tag name="KSO_WM_TEMPLATE_MASTER_TYPE" val="1"/>
  <p:tag name="KSO_WM_TEMPLATE_SUBCATEGORY" val="0"/>
  <p:tag name="KSO_WM_TEMPLATE_THUMBS_INDEX" val="1、4、7、8、9、10、11、13、17、18、19、20、21、22、23、24"/>
</p:tagLst>
</file>

<file path=ppt/tags/tag15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953bd3d9190d4d4996cd0a287fe49163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SM_LIMIT_TYPE" val="0"/>
  <p:tag name="KSO_WM_UNIT_TYPE" val="i"/>
</p:tagLst>
</file>

<file path=ppt/tags/tag157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158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159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160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161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162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163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164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165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166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167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168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169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170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171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172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173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174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17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7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7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7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7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8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8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82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953bd3d9190d4d4996cd0a287fe49163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SM_LIMIT_TYPE" val="0"/>
  <p:tag name="KSO_WM_UNIT_TYPE" val="i"/>
</p:tagLst>
</file>

<file path=ppt/tags/tag18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85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953bd3d9190d4d4996cd0a287fe49163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SM_LIMIT_TYPE" val="0"/>
  <p:tag name="KSO_WM_UNIT_TYPE" val="i"/>
</p:tagLst>
</file>

<file path=ppt/tags/tag18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8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8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9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9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9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93.xml><?xml version="1.0" encoding="utf-8"?>
<p:tagLst xmlns:p="http://schemas.openxmlformats.org/presentationml/2006/main">
  <p:tag name="KSO_WM_UNIT_FILL_FORE_SCHEMECOLOR_INDEX" val="14"/>
  <p:tag name="KSO_WM_UNIT_FILL_FORE_SCHEMECOLOR_INDEX_BRIGHTNESS" val="0"/>
  <p:tag name="KSO_WM_UNIT_FILL_TYPE" val="1"/>
</p:tagLst>
</file>

<file path=ppt/tags/tag19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9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9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97.xml><?xml version="1.0" encoding="utf-8"?>
<p:tagLst xmlns:p="http://schemas.openxmlformats.org/presentationml/2006/main">
  <p:tag name="KSO_WM_UNIT_FILL_FORE_SCHEMECOLOR_INDEX" val="14"/>
  <p:tag name="KSO_WM_UNIT_FILL_FORE_SCHEMECOLOR_INDEX_BRIGHTNESS" val="0"/>
  <p:tag name="KSO_WM_UNIT_FILL_TYPE" val="1"/>
</p:tagLst>
</file>

<file path=ppt/tags/tag198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19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0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0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02.xml><?xml version="1.0" encoding="utf-8"?>
<p:tagLst xmlns:p="http://schemas.openxmlformats.org/presentationml/2006/main">
  <p:tag name="KSO_WM_UNIT_FILL_FORE_SCHEMECOLOR_INDEX" val="14"/>
  <p:tag name="KSO_WM_UNIT_FILL_FORE_SCHEMECOLOR_INDEX_BRIGHTNESS" val="0"/>
  <p:tag name="KSO_WM_UNIT_FILL_TYPE" val="1"/>
</p:tagLst>
</file>

<file path=ppt/tags/tag203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20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0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0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07.xml><?xml version="1.0" encoding="utf-8"?>
<p:tagLst xmlns:p="http://schemas.openxmlformats.org/presentationml/2006/main">
  <p:tag name="KSO_WM_UNIT_FILL_FORE_SCHEMECOLOR_INDEX" val="14"/>
  <p:tag name="KSO_WM_UNIT_FILL_FORE_SCHEMECOLOR_INDEX_BRIGHTNESS" val="0"/>
  <p:tag name="KSO_WM_UNIT_FILL_TYPE" val="1"/>
</p:tagLst>
</file>

<file path=ppt/tags/tag208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20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1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1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12.xml><?xml version="1.0" encoding="utf-8"?>
<p:tagLst xmlns:p="http://schemas.openxmlformats.org/presentationml/2006/main">
  <p:tag name="KSO_WM_UNIT_FILL_FORE_SCHEMECOLOR_INDEX" val="14"/>
  <p:tag name="KSO_WM_UNIT_FILL_FORE_SCHEMECOLOR_INDEX_BRIGHTNESS" val="0"/>
  <p:tag name="KSO_WM_UNIT_FILL_TYPE" val="1"/>
</p:tagLst>
</file>

<file path=ppt/tags/tag21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1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1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16.xml><?xml version="1.0" encoding="utf-8"?>
<p:tagLst xmlns:p="http://schemas.openxmlformats.org/presentationml/2006/main">
  <p:tag name="KSO_WM_UNIT_FILL_FORE_SCHEMECOLOR_INDEX" val="14"/>
  <p:tag name="KSO_WM_UNIT_FILL_FORE_SCHEMECOLOR_INDEX_BRIGHTNESS" val="0"/>
  <p:tag name="KSO_WM_UNIT_FILL_TYPE" val="1"/>
</p:tagLst>
</file>

<file path=ppt/tags/tag21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18.xml><?xml version="1.0" encoding="utf-8"?>
<p:tagLst xmlns:p="http://schemas.openxmlformats.org/presentationml/2006/main">
  <p:tag name="KSO_WM_UNIT_FILL_FORE_SCHEMECOLOR_INDEX" val="6"/>
  <p:tag name="KSO_WM_UNIT_FILL_FORE_SCHEMECOLOR_INDEX_BRIGHTNESS" val="-0.25"/>
  <p:tag name="KSO_WM_UNIT_FILL_TYPE" val="1"/>
  <p:tag name="KSO_WM_UNIT_TEXT_FILL_FORE_SCHEMECOLOR_INDEX" val="1"/>
  <p:tag name="KSO_WM_UNIT_TEXT_FILL_FORE_SCHEMECOLOR_INDEX_BRIGHTNESS" val="0"/>
  <p:tag name="KSO_WM_UNIT_TEXT_FILL_TYPE" val="1"/>
</p:tagLst>
</file>

<file path=ppt/tags/tag219.xml><?xml version="1.0" encoding="utf-8"?>
<p:tagLst xmlns:p="http://schemas.openxmlformats.org/presentationml/2006/main">
  <p:tag name="KSO_WM_UNIT_TEXT_FILL_FORE_SCHEMECOLOR_INDEX" val="14"/>
  <p:tag name="KSO_WM_UNIT_TEXT_FILL_FORE_SCHEMECOLOR_INDEX_BRIGHTNESS" val="0"/>
  <p:tag name="KSO_WM_UNIT_TEXT_FILL_TYPE" val="1"/>
</p:tagLst>
</file>

<file path=ppt/tags/tag220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953bd3d9190d4d4996cd0a287fe49163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SM_LIMIT_TYPE" val="0"/>
  <p:tag name="KSO_WM_UNIT_TYPE" val="i"/>
</p:tagLst>
</file>

<file path=ppt/tags/tag222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223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224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22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2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2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2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2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3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3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32.xml><?xml version="1.0" encoding="utf-8"?>
<p:tagLst xmlns:p="http://schemas.openxmlformats.org/presentationml/2006/main">
  <p:tag name="KSO_WM_UNIT_FILL_FORE_SCHEMECOLOR_INDEX" val="14"/>
  <p:tag name="KSO_WM_UNIT_FILL_FORE_SCHEMECOLOR_INDEX_BRIGHTNESS" val="0"/>
  <p:tag name="KSO_WM_UNIT_FILL_TYPE" val="1"/>
</p:tagLst>
</file>

<file path=ppt/tags/tag233.xml><?xml version="1.0" encoding="utf-8"?>
<p:tagLst xmlns:p="http://schemas.openxmlformats.org/presentationml/2006/main">
  <p:tag name="KSO_WM_UNIT_FILL_FORE_SCHEMECOLOR_INDEX" val="14"/>
  <p:tag name="KSO_WM_UNIT_FILL_FORE_SCHEMECOLOR_INDEX_BRIGHTNESS" val="0"/>
  <p:tag name="KSO_WM_UNIT_FILL_TYPE" val="1"/>
</p:tagLst>
</file>

<file path=ppt/tags/tag234.xml><?xml version="1.0" encoding="utf-8"?>
<p:tagLst xmlns:p="http://schemas.openxmlformats.org/presentationml/2006/main">
  <p:tag name="KSO_WM_UNIT_FILL_FORE_SCHEMECOLOR_INDEX" val="14"/>
  <p:tag name="KSO_WM_UNIT_FILL_FORE_SCHEMECOLOR_INDEX_BRIGHTNESS" val="0"/>
  <p:tag name="KSO_WM_UNIT_FILL_TYPE" val="1"/>
</p:tagLst>
</file>

<file path=ppt/tags/tag23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3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3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38.xml><?xml version="1.0" encoding="utf-8"?>
<p:tagLst xmlns:p="http://schemas.openxmlformats.org/presentationml/2006/main">
  <p:tag name="KSO_WM_UNIT_FILL_FORE_SCHEMECOLOR_INDEX" val="14"/>
  <p:tag name="KSO_WM_UNIT_FILL_FORE_SCHEMECOLOR_INDEX_BRIGHTNESS" val="0"/>
  <p:tag name="KSO_WM_UNIT_FILL_TYPE" val="1"/>
</p:tagLst>
</file>

<file path=ppt/tags/tag23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4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41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953bd3d9190d4d4996cd0a287fe49163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SM_LIMIT_TYPE" val="0"/>
  <p:tag name="KSO_WM_UNIT_TYPE" val="i"/>
</p:tagLst>
</file>

<file path=ppt/tags/tag24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4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45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246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247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24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4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5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5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5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5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5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55.xml><?xml version="1.0" encoding="utf-8"?>
<p:tagLst xmlns:p="http://schemas.openxmlformats.org/presentationml/2006/main">
  <p:tag name="KSO_WM_UNIT_FILL_FORE_SCHEMECOLOR_INDEX" val="14"/>
  <p:tag name="KSO_WM_UNIT_FILL_FORE_SCHEMECOLOR_INDEX_BRIGHTNESS" val="0"/>
  <p:tag name="KSO_WM_UNIT_FILL_TYPE" val="1"/>
</p:tagLst>
</file>

<file path=ppt/tags/tag256.xml><?xml version="1.0" encoding="utf-8"?>
<p:tagLst xmlns:p="http://schemas.openxmlformats.org/presentationml/2006/main">
  <p:tag name="KSO_WM_UNIT_FILL_FORE_SCHEMECOLOR_INDEX" val="14"/>
  <p:tag name="KSO_WM_UNIT_FILL_FORE_SCHEMECOLOR_INDEX_BRIGHTNESS" val="0"/>
  <p:tag name="KSO_WM_UNIT_FILL_TYPE" val="1"/>
</p:tagLst>
</file>

<file path=ppt/tags/tag257.xml><?xml version="1.0" encoding="utf-8"?>
<p:tagLst xmlns:p="http://schemas.openxmlformats.org/presentationml/2006/main">
  <p:tag name="KSO_WM_UNIT_FILL_FORE_SCHEMECOLOR_INDEX" val="14"/>
  <p:tag name="KSO_WM_UNIT_FILL_FORE_SCHEMECOLOR_INDEX_BRIGHTNESS" val="0"/>
  <p:tag name="KSO_WM_UNIT_FILL_TYPE" val="1"/>
</p:tagLst>
</file>

<file path=ppt/tags/tag25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5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6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61.xml><?xml version="1.0" encoding="utf-8"?>
<p:tagLst xmlns:p="http://schemas.openxmlformats.org/presentationml/2006/main">
  <p:tag name="KSO_WM_UNIT_FILL_FORE_SCHEMECOLOR_INDEX" val="14"/>
  <p:tag name="KSO_WM_UNIT_FILL_FORE_SCHEMECOLOR_INDEX_BRIGHTNESS" val="0"/>
  <p:tag name="KSO_WM_UNIT_FILL_TYPE" val="1"/>
</p:tagLst>
</file>

<file path=ppt/tags/tag26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6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6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65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953bd3d9190d4d4996cd0a287fe49163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SM_LIMIT_TYPE" val="0"/>
  <p:tag name="KSO_WM_UNIT_TYPE" val="i"/>
</p:tagLst>
</file>

<file path=ppt/tags/tag26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6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6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7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7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7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73.xml><?xml version="1.0" encoding="utf-8"?>
<p:tagLst xmlns:p="http://schemas.openxmlformats.org/presentationml/2006/main">
  <p:tag name="KSO_WM_UNIT_LINE_FILL_TYPE" val="2"/>
  <p:tag name="KSO_WM_UNIT_LINE_FORE_SCHEMECOLOR_INDEX" val="6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27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7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7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7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7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7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80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953bd3d9190d4d4996cd0a287fe49163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SM_LIMIT_TYPE" val="0"/>
  <p:tag name="KSO_WM_UNIT_TYPE" val="i"/>
</p:tagLst>
</file>

<file path=ppt/tags/tag28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83.xml><?xml version="1.0" encoding="utf-8"?>
<p:tagLst xmlns:p="http://schemas.openxmlformats.org/presentationml/2006/main">
  <p:tag name="KSO_WM_UNIT_FILL_FORE_SCHEMECOLOR_INDEX" val="14"/>
  <p:tag name="KSO_WM_UNIT_FILL_FORE_SCHEMECOLOR_INDEX_BRIGHTNESS" val="0"/>
  <p:tag name="KSO_WM_UNIT_FILL_TYPE" val="1"/>
  <p:tag name="KSO_WM_UNIT_LINE_FILL_TYPE" val="2"/>
  <p:tag name="KSO_WM_UNIT_LINE_FORE_SCHEMECOLOR_INDEX" val="7"/>
  <p:tag name="KSO_WM_UNIT_LINE_FORE_SCHEMECOLOR_INDEX_BRIGHTNESS" val="-0.5"/>
  <p:tag name="KSO_WM_UNIT_TEXT_FILL_FORE_SCHEMECOLOR_INDEX" val="13"/>
  <p:tag name="KSO_WM_UNIT_TEXT_FILL_FORE_SCHEMECOLOR_INDEX_BRIGHTNESS" val="0"/>
  <p:tag name="KSO_WM_UNIT_TEXT_FILL_TYPE" val="1"/>
</p:tagLst>
</file>

<file path=ppt/tags/tag28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8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8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87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288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28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90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291.xml><?xml version="1.0" encoding="utf-8"?>
<p:tagLst xmlns:p="http://schemas.openxmlformats.org/presentationml/2006/main">
  <p:tag name="KSO_WM_UNIT_FILL_FORE_SCHEMECOLOR_INDEX" val="12"/>
  <p:tag name="KSO_WM_UNIT_FILL_FORE_SCHEMECOLOR_INDEX_BRIGHTNESS" val="0"/>
  <p:tag name="KSO_WM_UNIT_FILL_TYPE" val="1"/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292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293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29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9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296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297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29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9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00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301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302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30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30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05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306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30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30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09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310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31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31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1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314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953bd3d9190d4d4996cd0a287fe49163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SM_LIMIT_TYPE" val="0"/>
  <p:tag name="KSO_WM_UNIT_TYPE" val="i"/>
</p:tagLst>
</file>

<file path=ppt/tags/tag31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31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318.xml><?xml version="1.0" encoding="utf-8"?>
<p:tagLst xmlns:p="http://schemas.openxmlformats.org/presentationml/2006/main">
  <p:tag name="KSO_WM_UNIT_FILL_FORE_SCHEMECOLOR_INDEX_1" val="5"/>
  <p:tag name="KSO_WM_UNIT_FILL_FORE_SCHEMECOLOR_INDEX_1_BRIGHTNESS" val="0.02"/>
  <p:tag name="KSO_WM_UNIT_FILL_FORE_SCHEMECOLOR_INDEX_1_POS" val="0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5"/>
  <p:tag name="KSO_WM_UNIT_FILL_FORE_SCHEMECOLOR_INDEX_3_BRIGHTNESS" val="-0.01"/>
  <p:tag name="KSO_WM_UNIT_FILL_FORE_SCHEMECOLOR_INDEX_3_POS" val="1"/>
  <p:tag name="KSO_WM_UNIT_FILL_FORE_SCHEMECOLOR_INDEX_3_TRANS" val="0"/>
  <p:tag name="KSO_WM_UNIT_FILL_GRADIENT_ANGLE" val="90"/>
  <p:tag name="KSO_WM_UNIT_FILL_GRADIENT_DIRECTION" val="1"/>
  <p:tag name="KSO_WM_UNIT_FILL_GRADIENT_TYPE" val="0"/>
  <p:tag name="KSO_WM_UNIT_FILL_TYPE" val="3"/>
  <p:tag name="KSO_WM_UNIT_LINE_FILL_TYPE" val="2"/>
  <p:tag name="KSO_WM_UNIT_LINE_FORE_SCHEMECOLOR_INDEX" val="5"/>
  <p:tag name="KSO_WM_UNIT_LINE_FORE_SCHEMECOLOR_INDEX_BRIGHTNESS" val="0"/>
  <p:tag name="KSO_WM_UNIT_TEXT_FILL_FORE_SCHEMECOLOR_INDEX" val="14"/>
  <p:tag name="KSO_WM_UNIT_TEXT_FILL_FORE_SCHEMECOLOR_INDEX_BRIGHTNESS" val="0"/>
  <p:tag name="KSO_WM_UNIT_TEXT_FILL_TYPE" val="1"/>
</p:tagLst>
</file>

<file path=ppt/tags/tag31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320.xml><?xml version="1.0" encoding="utf-8"?>
<p:tagLst xmlns:p="http://schemas.openxmlformats.org/presentationml/2006/main">
  <p:tag name="KSO_WM_UNIT_TEXT_FILL_FORE_SCHEMECOLOR_INDEX" val="14"/>
  <p:tag name="KSO_WM_UNIT_TEXT_FILL_FORE_SCHEMECOLOR_INDEX_BRIGHTNESS" val="0"/>
  <p:tag name="KSO_WM_UNIT_TEXT_FILL_TYPE" val="1"/>
</p:tagLst>
</file>

<file path=ppt/tags/tag32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322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3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953bd3d9190d4d4996cd0a287fe49163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SM_LIMIT_TYPE" val="0"/>
  <p:tag name="KSO_WM_UNIT_TYPE" val="i"/>
</p:tagLst>
</file>

<file path=ppt/tags/tag32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325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953bd3d9190d4d4996cd0a287fe49163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SM_LIMIT_TYPE" val="0"/>
  <p:tag name="KSO_WM_UNIT_TYPE" val="i"/>
</p:tagLst>
</file>

<file path=ppt/tags/tag32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32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32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33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331.xml><?xml version="1.0" encoding="utf-8"?>
<p:tagLst xmlns:p="http://schemas.openxmlformats.org/presentationml/2006/main">
  <p:tag name="KSO_WM_UNIT_TEXT_FILL_FORE_SCHEMECOLOR_INDEX" val="14"/>
  <p:tag name="KSO_WM_UNIT_TEXT_FILL_FORE_SCHEMECOLOR_INDEX_BRIGHTNESS" val="0"/>
  <p:tag name="KSO_WM_UNIT_TEXT_FILL_TYPE" val="1"/>
</p:tagLst>
</file>

<file path=ppt/tags/tag33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333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3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FFFFF"/>
      </a:lt1>
      <a:dk2>
        <a:srgbClr val="EAF3FA"/>
      </a:dk2>
      <a:lt2>
        <a:srgbClr val="FFFFFF"/>
      </a:lt2>
      <a:accent1>
        <a:srgbClr val="2E75B6"/>
      </a:accent1>
      <a:accent2>
        <a:srgbClr val="4084A6"/>
      </a:accent2>
      <a:accent3>
        <a:srgbClr val="519395"/>
      </a:accent3>
      <a:accent4>
        <a:srgbClr val="63A385"/>
      </a:accent4>
      <a:accent5>
        <a:srgbClr val="74B274"/>
      </a:accent5>
      <a:accent6>
        <a:srgbClr val="86C164"/>
      </a:accent6>
      <a:hlink>
        <a:srgbClr val="658BD5"/>
      </a:hlink>
      <a:folHlink>
        <a:srgbClr val="A16AA5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12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3">
      <vt:lpstr>Arial</vt:lpstr>
      <vt:lpstr>Calibri</vt:lpstr>
      <vt:lpstr>微软雅黑</vt:lpstr>
      <vt:lpstr>幼圆</vt:lpstr>
      <vt:lpstr>汉仪乐喵体W</vt:lpstr>
      <vt:lpstr>宋体</vt:lpstr>
      <vt:lpstr>Times New Roman</vt:lpstr>
      <vt:lpstr>黑体</vt:lpstr>
      <vt:lpstr>方正舒体</vt:lpstr>
      <vt:lpstr>Yuanti SC</vt:lpstr>
      <vt:lpstr>Office Theme</vt:lpstr>
      <vt:lpstr>1.4 整式的乘法
第2课时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2024-09-25T07:18:42.868</cp:lastPrinted>
  <dcterms:created xsi:type="dcterms:W3CDTF">2024-09-24T23:18:42Z</dcterms:created>
  <dcterms:modified xsi:type="dcterms:W3CDTF">2024-09-24T23:18:48Z</dcterms:modified>
</cp:coreProperties>
</file>