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B5593-4BC0-4715-B6D2-60801CA54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18FFA-9B1C-4ECB-9B39-2B0FB4D83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5F3D1-2954-4661-97B4-03176CB3A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3A32A-0807-4D12-A9BA-194A8237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84AC66-AFF6-48EF-A5EC-A429B18ED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B91B2-BFF5-4F21-95C9-A8AFCC398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4D455-3FDB-4119-931B-08E687AD6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020CB-384F-4AC9-83D1-39B98F8CE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28C5E-C1BB-492A-834E-1E762479E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31A60-AA27-482F-A530-2E0692DBC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8E0B1-B537-4D29-8F6E-23D02C47F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Relationship Id="rId4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43062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妊娠合并高血压护理PPT\n## 1.妊娠合并高血压的定义与诊断\n### 1.1妊娠合并高血压的定义及分类\n### 1.2妊娠合并高血压的诊断标准\n### 1.3妊娠合并高血压的发病率及影响因素\n## 2.妊娠合并高血压的病因及病理生理\n### 2.1妊娠合并高血压的病因及危险因素\n### 2.2妊娠合并高血压的病理生理机制\n### 2.3妊娠合并高血压对母儿的影响\n## 3.妊娠合并高血压的临床表现及诊断\n### 3.1妊娠合并高血压的临床表现\n### 3.2妊娠合并高血压的诊断方法\n### 3.3妊娠合并高血压的鉴别诊断\n## 4.妊娠合并高血压的治疗原则及方法\n### 4.1妊娠合并高血压的治疗原则\n### 4.2妊娠合并高血压的药物治疗\n### 4.3妊娠合并高血压的非药物治疗\n## 5.妊娠合并高血压的护理评估及护理措施\n### 5.1妊娠合并高血压的护理评估\n### 5.2妊娠合并高血压的护理措施\n### 5.3妊娠合并高血压的护理效果评价\n## 6.妊娠合并高血压的预防及健康教育\n### 6.1妊娠合并高血压的预防策略\n### 6.2妊娠合并高血压的健康教育内容\n### 6.3妊娠合并高血压的健康教育方法\n## 7.妊娠合并高血压的病例分析与讨论\n### 7.1妊娠合并高血压的典型病例分析\n### 7.2妊娠合并高血压的护理难点及对策\n### 7.3妊娠合并高血压的护理研究进展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妊娠合并高血压护理PPT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妊娠合并高血压的定义与诊断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妊娠合并高血压的定义及分类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妊娠合并高血压的定义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妊娠期出现血压升高，收缩压≥140mmHg，舒张压≥90mmHg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产后12周内血压恢复正常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妊娠合并高血压的分类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慢性高血压：孕前已确诊高血压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妊娠期高血压：孕20周后出现高血压，产后12周内恢复正常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子痫前期：妊娠期高血压伴有蛋白尿、水肿等症状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收缩压≥140mmHg，舒张压≥90mmHg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血压在产后12周内恢复正常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排除其他原因导致的高血压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妊娠合并高血压的诊断标准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妊娠合并高血压的发病率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约5%～10%的孕妇患有妊娠合并高血压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子痫前期的发病率约为1%～2%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年龄：年龄≥35岁的孕妇患病风险增加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家族史：有高血压家族史的孕妇患病风险增加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孕期体重增长过快：体重增长过快可能导致妊娠合并高血压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合并症：如糖尿病、肾脏疾病等，增加患病风险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妊娠合并高血压的发病率及影响因素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妊娠合并高血压的病因及病理生理</a:t>
            </a:r>
            <a:endParaRPr/>
          </a:p>
        </p:txBody>
      </p:sp>
      <p:sp>
        <p:nvSpPr>
          <p:cNvPr id="29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遗传因素：有家族高血压史者易患妊娠合并高血压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胎盘因素：胎盘功能不全导致血压升高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免疫因素：免疫失衡导致血压升高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内分泌因素：如胰岛素抵抗、肾上腺素分泌过多等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年龄：年龄≥35岁的孕妇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家族史：有高血压家族史的孕妇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孕期体重增长过快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合并症：如糖尿病、肾脏疾病等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妊娠合并高血压的病因及危险因素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胎盘因素</a:t>
                </a:r>
                <a:endParaRPr/>
              </a:p>
            </p:txBody>
          </p:sp>
          <p:sp>
            <p:nvSpPr>
              <p:cNvPr id="3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胎盘功能不全导致血压升高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胎盘缺血缺氧，释放炎症因子，影响血压调节</a:t>
                </a:r>
                <a:endParaRPr/>
              </a:p>
            </p:txBody>
          </p:sp>
        </p:grpSp>
        <p:grpSp>
          <p:nvGrpSpPr>
            <p:cNvPr id="31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免疫因素</a:t>
                </a:r>
                <a:endParaRPr/>
              </a:p>
            </p:txBody>
          </p:sp>
          <p:sp>
            <p:nvSpPr>
              <p:cNvPr id="3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免疫失衡导致血压升高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T细胞介导的炎症反应影响血压调节</a:t>
                </a:r>
                <a:endParaRPr/>
              </a:p>
            </p:txBody>
          </p:sp>
        </p:grpSp>
        <p:grpSp>
          <p:nvGrpSpPr>
            <p:cNvPr id="32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内分泌因素</a:t>
                </a:r>
                <a:endParaRPr/>
              </a:p>
            </p:txBody>
          </p:sp>
          <p:sp>
            <p:nvSpPr>
              <p:cNvPr id="3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胰岛素抵抗导致血压升高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肾上腺素分泌过多导致血压升高</a:t>
                </a:r>
                <a:endParaRPr/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妊娠合并高血压的病理生理机制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妊娠合并高血压对母儿的影响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对母体的影响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高血压导致心血管疾病、肾功能不全等并发症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增加剖宫产、产后出血等并发症的风险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胎儿生长受限、窘迫、死亡等风险增加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导致新生儿低体重、早产等并发症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妊娠合并高血压的临床表现及诊断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" name="Tencent"/>
          <p:cNvCxnSpPr/>
          <p:nvPr/>
        </p:nvCxnSpPr>
        <p:spPr>
          <a:xfrm>
            <a:off x="-44450" y="4144371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椭圆 48"/>
          <p:cNvSpPr>
            <a:spLocks noChangeAspect="1"/>
          </p:cNvSpPr>
          <p:nvPr/>
        </p:nvSpPr>
        <p:spPr>
          <a:xfrm>
            <a:off x="711200" y="4054371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3" name="椭圆 49"/>
          <p:cNvSpPr>
            <a:spLocks noChangeAspect="1"/>
          </p:cNvSpPr>
          <p:nvPr/>
        </p:nvSpPr>
        <p:spPr>
          <a:xfrm>
            <a:off x="2962050" y="4054371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4" name="椭圆 50"/>
          <p:cNvSpPr>
            <a:spLocks noChangeAspect="1"/>
          </p:cNvSpPr>
          <p:nvPr/>
        </p:nvSpPr>
        <p:spPr>
          <a:xfrm>
            <a:off x="5212900" y="4054371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5" name="椭圆 1"/>
          <p:cNvSpPr>
            <a:spLocks noChangeAspect="1"/>
          </p:cNvSpPr>
          <p:nvPr/>
        </p:nvSpPr>
        <p:spPr>
          <a:xfrm>
            <a:off x="7463750" y="4054371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6" name="椭圆 19"/>
          <p:cNvSpPr>
            <a:spLocks noChangeAspect="1"/>
          </p:cNvSpPr>
          <p:nvPr/>
        </p:nvSpPr>
        <p:spPr>
          <a:xfrm>
            <a:off x="9714600" y="4054371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22300" y="2540636"/>
            <a:ext cx="11058090" cy="3258789"/>
            <a:chOff x="622300" y="2540636"/>
            <a:chExt cx="11058090" cy="3258789"/>
          </a:xfrm>
        </p:grpSpPr>
        <p:grpSp>
          <p:nvGrpSpPr>
            <p:cNvPr id="18" name=""/>
            <p:cNvGrpSpPr/>
            <p:nvPr/>
          </p:nvGrpSpPr>
          <p:grpSpPr>
            <a:xfrm>
              <a:off x="622300" y="4425236"/>
              <a:ext cx="2054690" cy="1374189"/>
              <a:chOff x="622300" y="4425236"/>
              <a:chExt cx="2054690" cy="1374189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22300" y="4425236"/>
                <a:ext cx="205469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头痛、头晕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2873150" y="2540636"/>
              <a:ext cx="2054690" cy="1374189"/>
              <a:chOff x="2873150" y="2540636"/>
              <a:chExt cx="2054690" cy="1374189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873150" y="2540636"/>
                <a:ext cx="205469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恶心、呕吐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2" name=""/>
            <p:cNvGrpSpPr/>
            <p:nvPr/>
          </p:nvGrpSpPr>
          <p:grpSpPr>
            <a:xfrm>
              <a:off x="5124000" y="4425236"/>
              <a:ext cx="2054690" cy="1374189"/>
              <a:chOff x="5124000" y="4425236"/>
              <a:chExt cx="2054690" cy="1374189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124000" y="4425236"/>
                <a:ext cx="205469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胸闷、气促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7374850" y="2540636"/>
              <a:ext cx="2054690" cy="1374189"/>
              <a:chOff x="7374850" y="2540636"/>
              <a:chExt cx="2054690" cy="1374189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74850" y="2540636"/>
                <a:ext cx="205469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水肿、蛋白尿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6" name=""/>
            <p:cNvGrpSpPr/>
            <p:nvPr/>
          </p:nvGrpSpPr>
          <p:grpSpPr>
            <a:xfrm>
              <a:off x="9625700" y="4425236"/>
              <a:ext cx="2054690" cy="1374189"/>
              <a:chOff x="9625700" y="4425236"/>
              <a:chExt cx="2054690" cy="1374189"/>
            </a:xfrm>
          </p:grpSpPr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625700" y="4425236"/>
                <a:ext cx="205469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眼花、视力模糊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妊娠合并高血压的临床表现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血压测量：定期监测血压，记录血压数据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实验室检查：检查尿蛋白、肝肾功能、凝血功能等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辅助检查：如心电图、超声心动图、眼底检查等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妊娠合并高血压的诊断方法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子痫前期：妊娠期高血压伴有蛋白尿、水肿等症状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妊娠合并肾炎：肾功能不全、蛋白尿等症状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妊娠期低血压：血压低于正常范围，需与高血压鉴别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妊娠合并高血压的鉴别诊断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妊娠合并高血压的治疗原则及方法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6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6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降压治疗：控制血压在正常范围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6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6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保护胎儿：确保胎儿生长发育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7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7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防治并发症：预防和治疗心血管疾病、肾功能不全等并发症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妊娠合并高血压的治疗原则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https://d.book118.com/728143062126006037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妊娠合并高血压护理PPT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2024-09-17T21:17:02.922</cp:lastPrinted>
  <dcterms:created xsi:type="dcterms:W3CDTF">2024-09-17T13:17:02Z</dcterms:created>
  <dcterms:modified xsi:type="dcterms:W3CDTF">2024-09-17T13:17:04Z</dcterms:modified>
</cp:coreProperties>
</file>