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258BF-88AF-4DA4-87D1-D7FD6C3C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EE1BC-2F84-4823-8F83-142BB51F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99C50-CD78-41B7-9C4C-6E4B44FE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6A61F-2DC4-4DD9-B354-130703766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C5E664-178B-461C-8759-0EFA1F3E3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57854-9F0D-4A66-B960-38DADECFE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3E329B-562C-4A21-92EF-9D5DB56C8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0C5C3-6282-433B-9422-D62D50237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A579B-A8E8-4806-A7D3-DBF127536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C9AA3-BDAC-4AB0-862F-DD841376F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D1690-0D7E-4C08-BA42-A30BD6BD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57" r:id="rId2"/>
    <p:sldLayoutId id="2147485958" r:id="rId3"/>
    <p:sldLayoutId id="2147485959" r:id="rId4"/>
    <p:sldLayoutId id="2147485960" r:id="rId5"/>
    <p:sldLayoutId id="2147485961" r:id="rId6"/>
    <p:sldLayoutId id="2147485962" r:id="rId7"/>
    <p:sldLayoutId id="2147485963" r:id="rId8"/>
    <p:sldLayoutId id="2147485964" r:id="rId9"/>
    <p:sldLayoutId id="2147485965" r:id="rId10"/>
    <p:sldLayoutId id="214748596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000203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影响中学生学习动机的因素与策略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影响中学生学习动机的因素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培养中学生学习意志的途径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激发中学生学习潜能的措施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激发中学生学习动机的策略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提高中学生学习动机的方法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影响中学生学习动机的因素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内部因素</a:t>
            </a:r>
            <a:endParaRPr lang="zh-CN" altLang="en-US"/>
          </a:p>
        </p:txBody>
      </p:sp>
      <p:sp>
        <p:nvSpPr>
          <p:cNvPr id="104910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自我效能感：相信自己能够完成任务的信心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目标设定：明确、可实现的学习目标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学习兴趣：对所学内容的兴趣和热情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学习态度：积极、主动的学习态度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自我激励：自我激励和自我奖励的能力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情绪管理：管理自己的情绪，保持积极的心态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外部因素</a:t>
            </a:r>
            <a:endParaRPr lang="zh-CN" altLang="en-US"/>
          </a:p>
        </p:txBody>
      </p:sp>
      <p:sp>
        <p:nvSpPr>
          <p:cNvPr id="104918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家庭环境：父母的教育方式、家庭氛围、家庭经济条件等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学校环境：教师的教学方式、学校的管理制度、学校的学习氛围等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社会环境：社会对教育的重视程度、社会对中学生的期望和压力等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同伴影响：同学之间的竞争和合作、同学之间的友谊和矛盾等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家庭因素</a:t>
            </a:r>
            <a:endParaRPr lang="zh-CN" altLang="en-US"/>
          </a:p>
        </p:txBody>
      </p:sp>
      <p:sp>
        <p:nvSpPr>
          <p:cNvPr id="104925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家庭氛围：和谐、温馨的家庭氛围有助于提高学生的学习动机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家长期望：家长的期望和压力可能会影响学生的学习动机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家庭教育方式：鼓励、支持、引导的教育方式有助于提高学生的学习动机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家庭经济条件：家庭经济条件可能会影响学生的学习资源和机会，从而影响学习动机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学校因素</a:t>
            </a:r>
            <a:endParaRPr lang="zh-CN" altLang="en-US"/>
          </a:p>
        </p:txBody>
      </p:sp>
      <p:sp>
        <p:nvSpPr>
          <p:cNvPr id="104932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教师素质：教师的教学能力、态度和教学方法对学生的学习动机有重要影响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班级氛围：良好的班级氛围有助于提高学生的学习动机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学校管理：学校的管理制度、课程设置和评价方式等都会影响学生的学习动机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校园文化：校园文化对学生的学习动机有潜移默化的影响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激发中学生学习动机的策略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目标设定策略</a:t>
            </a:r>
            <a:endParaRPr lang="zh-CN" altLang="en-US"/>
          </a:p>
        </p:txBody>
      </p:sp>
      <p:sp>
        <p:nvSpPr>
          <p:cNvPr id="10494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目标分解：将大目标分解为小目标，逐步完成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目标反馈：及时反馈目标完成情况，调整目标和策略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SMART原则：具体、可衡量、可达成、相关性、时限性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短期目标和长期目标相结合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奖励与惩罚策略</a:t>
            </a:r>
            <a:endParaRPr lang="zh-CN" altLang="en-US"/>
          </a:p>
        </p:txBody>
      </p:sp>
      <p:sp>
        <p:nvSpPr>
          <p:cNvPr id="104956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6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奖励策略：通过表扬、奖励等方式，激发学生的学习兴趣和积极性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惩罚策略：通过批评、惩罚等方式，纠正学生的不良行为和习惯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平衡策略：既要注重奖励，也要注重惩罚，保持奖励与惩罚的平衡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针对性策略：针对不同学生的特点和需求，制定个性化的奖励与惩罚策略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竞争与合作策略</a:t>
            </a:r>
            <a:endParaRPr lang="zh-CN" altLang="en-US"/>
          </a:p>
        </p:txBody>
      </p:sp>
      <p:sp>
        <p:nvSpPr>
          <p:cNvPr id="10496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设立竞争机制：通过设立奖学金、竞赛等方式激发学生的学习动力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建立合作小组：让学生在小组中互相帮助、共同学习，提高学习效率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鼓励学生参与社会实践：通过参与社会实践，让学生了解社会需求，激发学习动力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提供个性化的学习资源：根据学生的兴趣和需求，提供个性化的学习资源，激发学生的学习兴趣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兴趣与爱好策略</a:t>
            </a:r>
            <a:endParaRPr lang="zh-CN" altLang="en-US"/>
          </a:p>
        </p:txBody>
      </p:sp>
      <p:sp>
        <p:nvSpPr>
          <p:cNvPr id="104968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尊重学生的兴趣和特长，鼓励他们自主选择学习领域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9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创设多样化的教学情境，激发学生的学习兴趣和好奇心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0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开展丰富多彩的课外活动，让学生在活动中发现兴趣和特长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0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建立合理的评价体系，鼓励学生积极参与和展示自己的兴趣和特长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75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提高中学生学习动机的方法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https://d.book118.com/735000020302011040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影响中学生学习动机的因素与策略</vt:lpstr>
      <vt:lpstr>目录</vt:lpstr>
      <vt:lpstr>单击添加章节标题</vt:lpstr>
      <vt:lpstr>影响中学生学习动机的因素</vt:lpstr>
      <vt:lpstr>内部因素</vt:lpstr>
      <vt:lpstr>外部因素</vt:lpstr>
      <vt:lpstr>家庭因素</vt:lpstr>
      <vt:lpstr>学校因素</vt:lpstr>
      <vt:lpstr>激发中学生学习动机的策略</vt:lpstr>
      <vt:lpstr>目标设定策略</vt:lpstr>
      <vt:lpstr>奖励与惩罚策略</vt:lpstr>
      <vt:lpstr>竞争与合作策略</vt:lpstr>
      <vt:lpstr>兴趣与爱好策略</vt:lpstr>
      <vt:lpstr>提高中学生学习动机的方法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2024-09-01T00:40:38.573</cp:lastPrinted>
  <dcterms:created xsi:type="dcterms:W3CDTF">2024-08-31T16:40:38Z</dcterms:created>
  <dcterms:modified xsi:type="dcterms:W3CDTF">2024-08-31T16:40:40Z</dcterms:modified>
</cp:coreProperties>
</file>