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572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F94AF-68D3-459B-8D81-F4818C08E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8FB60-DB44-4F22-8E57-F330CB592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20F49-91AB-48FA-B59A-C695DAEF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53BA34-41B7-4D50-8390-11804B12C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FEBC1-9E53-4287-987C-1FCE578FE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F3D20C-F03A-468C-BA9D-77B174941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E8E79D-91EE-473B-9E5A-1E823FAEE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CF24FE-43A5-46CB-8EC5-B45FA1280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274CE-591E-41F4-8090-99B309AF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1D237-B3E3-4EAD-B24A-B247BEFF5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D75180-5CFE-4820-96AB-ECA8A17E1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2562" r:id="rId2"/>
    <p:sldLayoutId id="2147502563" r:id="rId3"/>
    <p:sldLayoutId id="2147502564" r:id="rId4"/>
    <p:sldLayoutId id="2147502565" r:id="rId5"/>
    <p:sldLayoutId id="2147502566" r:id="rId6"/>
    <p:sldLayoutId id="2147502567" r:id="rId7"/>
    <p:sldLayoutId id="2147502568" r:id="rId8"/>
    <p:sldLayoutId id="2147502569" r:id="rId9"/>
    <p:sldLayoutId id="2147502570" r:id="rId10"/>
    <p:sldLayoutId id="21475025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002311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创业计划书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项目概述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商业模式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营销策略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团队与管理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财务预测与融资计划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项目概述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https://d.book118.com/735000231143011040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创业计划书</vt:lpstr>
      <vt:lpstr>目录</vt:lpstr>
      <vt:lpstr>项目概述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2024-08-31T14:00:33.207</cp:lastPrinted>
  <dcterms:created xsi:type="dcterms:W3CDTF">2024-08-31T06:00:33Z</dcterms:created>
  <dcterms:modified xsi:type="dcterms:W3CDTF">2024-08-31T06:00:35Z</dcterms:modified>
</cp:coreProperties>
</file>