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D45D1-C5DD-4D0B-9032-32BF8CA8F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C0399-FF1B-49CE-BEC4-8137E9AAE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615CF-C121-4BC1-B632-649B0E19D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5ACB6-604E-43F1-BBDF-F7419BE2C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DD7AA8-DC73-4CF7-88C5-09633D7F2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FE1FC7-DE39-4A43-B755-6692E2B68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85F7EF-B982-425C-8E07-07079509F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84B9D-8A8A-4C4D-8C61-D6FCE93DD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0212A-EAE0-4DC5-A18C-F028D3909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E0878-140E-41D5-A890-C55BDE74F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0FF89-7908-4041-83C5-439B77655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00100333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保险专业实习心得体会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实习内容与过程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实习收获与感悟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实习中遇到的问题与解决方案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与同事和客户的互动体验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对保险行业的认识与展望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某知名保险公司省级分公司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实习单位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保险业务实习生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实习单位及岗位介绍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实习目的与意义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提升专业技能，将理论知识与实践相结合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培养职业素养，为未来的职业发展打下基础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深入了解保险行业运作机制及业务流程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2023年3月至2023年7月，共4个月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某知名保险公司省级分公司业务部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实习内容与过程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参与保险业务流程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了解保险业务流程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通过实习，我深入了解了保险业务的整个流程，包括客户咨询、方案设计、投保、核保、承保、保全、理赔等环节。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参与业务流程操作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在实习期间，我积极参与了业务流程的操作，如录入客户信息、处理保单变更、协助理赔等，加深了对保险业务实际操作的理解和掌握。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在实习期间，我学习了各类保险产品，包括人寿保险、健康保险、财产保险等，了解了它们的特点、保障范围、适用人群等。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掌握保险基础知识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通过实习，我系统学习了保险基础知识，如保险原则、保险合同、保险利益等，为今后的职业发展打下了坚实的基础。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学习各类保险产品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学习保险产品与知识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了解保险市场与行业动态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在实习期间，我积极关注保险市场的动态，了解市场趋势、政策法规、竞争格局等方面的信息，增强了对市场的敏感度和洞察力。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关注保险市场动态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通过实习，我了解到保险行业在不断创新发展，如互联网保险、大数据应用等，拓展了我的视野和思路。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了解保险行业创新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在实习期间，我学习了保险销售的基本技巧和方法，如客户需求分析、产品推介、异议处理等，提高了自己的销售能力。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通过实习，我深刻认识到客户服务在保险业务中的重要性，积极提升自己的服务水平，如耐心倾听客户需求、提供专业建议、及时响应客户问题等。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学习销售技巧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提升客户服务水平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掌握保险销售技巧与客户服务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实习收获与感悟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保险产品与服务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通过实习，我深入了解了各类保险产品和服务，包括人寿保险、健康保险、财产保险等，以及它们的设计、定价、销售和理赔流程。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保险法规与监管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实习期间，我接触到了保险法规、监管政策以及合规要求，加深了对保险行业规范运作的认识。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保险市场与竞争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通过参与市场调研和竞争分析，我了解了保险市场的动态和竞争格局，对保险行业的发展趋势有了更清晰的把握。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对保险专业的深入理解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提升专业技能与实践能力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实习期间，我接触到了保险业务数据分析的方法和工具，学会了如何利用数据为业务决策提供支持。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数据分析与决策支持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在实习中，我学习了风险评估和管理的基本方法，包括风险识别、量化、控制和报告，提升了自己的风险意识和管理能力。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通过参与保险产品的营销和客户服务工作，我提高了自己的沟通能力和服务意识，学会了如何与客户建立良好的关系并提供专业的保险建议。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保险营销与服务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通过实习，我深刻体会到了职业素养的重要性，包括诚信、责任、专业、创新等方面，努力提升自己的综合素质。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团队协作精神培养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在实习过程中，我积极参与团队合作，学会了与同事协作、沟通和分享经验，共同完成任务。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培养职业素养与团队协作精神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自我认知加深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通过实习中的反思和总结，我更深入地认识了自己的兴趣、优势和不足，为未来的职业发展提供了参考。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职业规划意识增强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实习让我对保险行业有了更全面的了解，也让我对自己的职业规划有了更清晰的认识和更明确的目标。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增强自我认知与职业规划意识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实习中遇到的问题与解决方案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https://d.book118.com/735001003331011114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2024-09-22T04:57:11.162</cp:lastPrinted>
  <dcterms:created xsi:type="dcterms:W3CDTF">2024-09-21T20:57:11Z</dcterms:created>
  <dcterms:modified xsi:type="dcterms:W3CDTF">2024-09-21T20:57:13Z</dcterms:modified>
</cp:coreProperties>
</file>