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EDABED-FB86-4422-8306-09D3458B49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A0484C-1B6D-4D15-9531-10C43CA236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9C72960-74D0-46E0-99CF-180BD5EC710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39E65F4-6801-470B-906D-8126126AC6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D7B591-CD4C-46E7-B3FF-B0C50A3831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ACD952-3871-4F57-85C8-FAC22A0FACE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4931A12-82E8-4EC7-BA43-1C6BE869BD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110B091-D5F1-4C8A-A3FD-256777F0BB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DE2C08-2162-4DDC-B486-1AEB843B65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4043CC-8D79-4FC4-938F-27CABDD37B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2F862DC-304F-4487-A911-334198B7ED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35001043042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《电介质中高斯定理》ppt课件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高斯定理的概述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电介质的基本性质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高斯定理在电介质中的应用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高斯定理的扩展与深化理解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高斯定理的概述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高斯定理是描述电场分布的一个重要定理，它指出在一个封闭曲面内的电荷量等于该曲面所包围的体积内电场的散度。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高斯定理是静电学的基本定理之一，它描述了电场分布的一个基本性质。具体来说，高斯定理指出，在一个封闭曲面内的电荷量（面密度）等于该曲面所包围的体积内电场强度的散度。数学表达式为：∮E·dS = ∑qi，其中E是电场强度，dS是曲面元，∑qi是曲面内的电荷量。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高斯定理的定义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高斯定理揭示了电场与电荷之间的相互作用规律，表明电场线从正电荷发出，终止于负电荷，不存在孤立的电荷。</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高斯定理的物理意义在于揭示了电场与电荷之间的相互作用规律。它表明电场线从正电荷发出，终止于负电荷，这是电场线的基本性质。同时，高斯定理也说明在封闭曲面内的电荷量等于该曲面所包围的体积内电场的散度，即不存在孤立的电荷。这个性质在高斯定律中得到了体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高斯定理的物理意义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高斯定理在许多物理问题中都有应用，如计算电场分布、求解静电问题、分析带电粒子的运动轨迹等。</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高斯定理的应用场景非常广泛。在计算电场分布时，可以利用高斯定理计算出某一区域内电场的分布情况。在求解静电问题时，高斯定理可以帮助我们确定电荷分布和电场之间的关系，从而求解出电荷分布和电场强度等物理量。此外，在分析带电粒子的运动轨迹时，高斯定理也可以帮助我们确定粒子所受电场力的方向和大小，从而预测粒子的运动轨迹。</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高斯定理的应用场景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电介质的基本性质</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电介质是能够被电场极化的物质，可以分为绝缘体、半导体和电解质等。</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电介质是能够被电场极化的物质，具有较高的电绝缘性能。根据不同的性质和应用，电介质可以分为绝缘体、半导体和电解质等。绝缘体通常具有很高的电阻，常用于高压电器和绝缘材料；半导体具有较低的电阻，常用于电子器件和集成电路；电解质具有离子导电性，常用于电解和电镀等领域。</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电介质的定义与分类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电介质在电场作用下会发生极化现象，产生偶极矩和束缚电荷。</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当电介质置于电场中时，其内部的分子或原子会在电场的作用下发生取向或位移，形成偶极矩和束缚电荷。这种极化现象会导致电介质内部电荷分布的变化，从而影响其电学性质。电介质的极化现象是理解其电学性质的基础，也是研究高斯定理等电磁学理论的重要前提。</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电介质的极化现象</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电介质的电导表现为束缚电荷的移动，而损耗则是能量在介质中转化为热能的过程。</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电场作用下，电介质中的束缚电荷会发生移动，形成微弱的电流。这种电流的存在会导致电介质的电导。此外，由于电介质中存在能量耗散现象，当电场作用在电介质上时，部分能量会转化为热能，导致电介质的损耗。了解电介质的电导与损耗特性对于理解其在电磁波传播和能量转换过程中的作用具有重要意义。</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电介质的电导与损耗</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https://d.book118.com/735001043042011104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2024-09-13T21:11:43.948</cp:lastPrinted>
  <dcterms:created xsi:type="dcterms:W3CDTF">2024-09-13T13:11:43Z</dcterms:created>
  <dcterms:modified xsi:type="dcterms:W3CDTF">2024-09-13T13:11:45Z</dcterms:modified>
</cp:coreProperties>
</file>