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422525-EE79-4DAB-B6FE-D70180C260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71E810-8DBE-4BE2-AA7A-1FAD125859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4762A7-5F7F-466D-B9CA-0D6D7A266A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FDA5CF-7C94-4AC9-970B-095041BD8E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A3F38F-A213-46C1-9E19-2C0C74EDD7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F06A19-58D4-48E6-B618-463B5C8CE8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B1856A-5C3D-4A00-9422-DCC25B14B3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E74DB1-B5E6-4B95-B3FB-01F2ECDE73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AF0805-D874-445B-8682-E6707F2650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55E260-90A3-411B-8941-247A3B321F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AA83D1-E85B-43D4-906C-11A77D173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00121020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骨质疏松患者护理查房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骨质疏松症概述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骨质疏松患者护理原则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骨质疏松患者日常护理指导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骨质疏松患者护理案例分享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骨质疏松患者护理研究进展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骨质疏松患者护理实践建议与展望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骨质疏松症概述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骨质疏松症是一种以骨量减少和骨组织微结构破坏为特征的全身性骨骼疾病，易导致骨折。</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原发性骨质疏松症、继发性骨质疏松症和特发性骨质疏松症。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年龄、性别、家族遗传、内分泌失调、长期制动、营养不良等。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骨吸收与骨形成失衡，导致骨量减少和骨组织微结构破坏。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病理机制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疼痛、脊柱变形、骨折等。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骨密度检测、X线检查、生化指标检测等。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7769" r="377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骨质疏松患者护理原则</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对患者的疼痛程度进行评估，了解疼痛的性质、部位和程度，以便采取相应的护理措施。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疼痛评估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疼痛缓解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疼痛预防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采取适当的疼痛缓解措施，如药物治疗、物理治疗和按摩等，以减轻患者的疼痛。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通过调整生活习惯和饮食，预防疼痛的发生。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给予患者心理支持和安慰，帮助其缓解焦虑、抑郁等情绪问题。</a:t>
            </a:r>
          </a:p>
        </p:txBody>
      </p:sp>
      <p:pic>
        <p:nvPicPr>
          <p:cNvPr id="5" name="Picture 5"/>
          <p:cNvPicPr>
            <a:picLocks noChangeAspect="1"/>
          </p:cNvPicPr>
          <p:nvPr/>
        </p:nvPicPr>
        <p:blipFill>
          <a:blip r:embed="rId2"/>
          <a:srcRect l="10000" r="10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心理支持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对患者进行心理疏导，帮助其正确认识和对待骨质疏松，提高治疗的依从性。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心理疏导</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根据患者的心理状况，采取相应的心理干预措施，如认知行为疗法等。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心理干预</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指导患者进行适当的康复锻炼，如运动、按摩等，以促进骨骼健康。</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康复锻炼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对患者进行康复指导，帮助其正确进行康复锻炼，避免造成损伤。</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康复指导</a:t>
            </a:r>
          </a:p>
        </p:txBody>
      </p:sp>
      <p:pic>
        <p:nvPicPr>
          <p:cNvPr id="10" name="Picture 10"/>
          <p:cNvPicPr>
            <a:picLocks noChangeAspect="1"/>
          </p:cNvPicPr>
          <p:nvPr/>
        </p:nvPicPr>
        <p:blipFill>
          <a:blip r:embed="rId3"/>
          <a:srcRect l="17542" r="1754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4625" r="14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对患者的康复情况进行监测，及时发现和处理康复过程中的问题。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康复监测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895" b="689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78" b="184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预防并发症的护理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预防跌倒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采取措施预防患者跌倒，如保持地面干燥、提供扶手等。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预防骨折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对患者进行骨折预防教育，避免骨折的发生。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并发症监测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对患者的并发症情况进行监测，及时发现和处理并发症。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骨质疏松患者日常护理指导</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总结词：合理饮食是预防和治疗骨质疏松的重要手段，应注重营养均衡和摄入适量的钙、磷、维生素D等关键营养素。</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增加富含钙的食物摄入，如牛奶、酸奶、豆腐、鱼类等，以补充骨骼所需的钙质。</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适量摄入富含维生素D的食物，如鱼肝油、蛋黄、蘑菇等，以促进钙的吸收。</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保持适当的磷摄入，控制高磷食物的摄入，如可乐、咖啡、巧克力等。</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注意饮食的多样性，保证营养的全面摄入。</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饮食指导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进行力量训练，如举重、俯卧撑等，以增强肌肉力量。</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根据个人情况选择合适的运动方式和强度。</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总结词：适量的运动有助于增强骨骼密度和肌肉力量，降低骨折风险。</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进行负重运动，如散步、慢跑、跳舞等，以增强骨骼密度。</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避免剧烈运动和过度冲击，以免造成骨折。</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运动指导</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https://d.book118.com/735001210201011102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2024-09-11T11:42:56.272</cp:lastPrinted>
  <dcterms:created xsi:type="dcterms:W3CDTF">2024-09-11T03:42:56Z</dcterms:created>
  <dcterms:modified xsi:type="dcterms:W3CDTF">2024-09-11T03:42:58Z</dcterms:modified>
</cp:coreProperties>
</file>