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30C64-34A8-4AB4-AC74-00D33F9CD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E4A8C-644D-4A42-B77A-9CE990CC6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8D0E1-02AA-40E9-9713-BB540CBD4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72128-71D9-4575-86DD-CD059943E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615E0-7BD1-49B3-8227-3E083A38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D4B69-F7DF-4EF8-B563-2EAD0507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A5723-C4F5-4422-95DF-1D809FE6B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3F262-6FAB-4DCA-8740-ECADEDE7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55AE1-878E-41E6-8FDA-29C82B03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C90F6-044C-4515-BD08-94ACFBABE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62EFB-AC8B-458D-830F-D506C35F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0201321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行政组织及教育行政机关工作人员概述\n## 1.教育行政组织的定义与功能\n### 1.1教育行政组织的定义及构成\n### 1.2教育行政组织的主要功能\n### 1.3教育行政组织的发展趋势\n## 2.教育行政机关工作人员的职责与素质要求\n### 2.1教育行政机关工作人员的职责划分\n### 2.2教育行政机关工作人员的素质要求\n### 2.3教育行政机关工作人员的培训与管理\n## 3.教育行政组织的管理体制与运行机制\n### 3.1教育行政组织的管理体制类型\n### 3.2教育行政组织的运行机制分析\n### 3.3教育行政组织的管理创新与实践\n## 4.教育行政组织与教育政策的关系\n### 4.1教育政策对教育行政组织的影响\n### 4.2教育行政组织在教育政策制定中的作用\n### 4.3教育政策的执行与监督\n## 5.教育行政组织与国际教育合作\n### 5.1国际教育合作的重要性及挑战\n### 5.2教育行政组织在国际教育合作中的作用\n### 5.3提高教育行政组织在国际教育合作中的能力\n## 6.教育行政组织的未来发展与改革\n### 6.1教育行政组织面临的挑战与机遇\n### 6.2教育行政组织的改革方向与策略\n### 6.3教育行政组织的未来发展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教育行政组织及教育行政机关工作人员概述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教育行政组织的定义与功能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教育行政组织是政府机构的一部分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负责教育政策的制定和实施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管理教育资源和服务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保障教育公平和质量</a:t>
                </a:r>
                <a:endParaRPr/>
              </a:p>
            </p:txBody>
          </p:sp>
          <p:sp>
            <p:nvSpPr>
              <p:cNvPr id="22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教育行政组织的构成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国家教育主管部门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省级、市级、县级教育管理部门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教育行政机构的内部部门</a:t>
                </a:r>
                <a:endParaRPr/>
              </a:p>
            </p:txBody>
          </p:sp>
          <p:sp>
            <p:nvSpPr>
              <p:cNvPr id="22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教育行政组织与其他政府部门的关系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与财政部门：教育经费的分配和使用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与人力资源部门：教育人才的选拔和培训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与发展改革部门：教育发展规划的制定和实施</a:t>
                </a:r>
                <a:endParaRPr/>
              </a:p>
            </p:txBody>
          </p:sp>
          <p:sp>
            <p:nvSpPr>
              <p:cNvPr id="23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教育行政组织的定义及构成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教育政策的制定和实施</a:t>
                </a:r>
                <a:endParaRPr/>
              </a:p>
            </p:txBody>
          </p:sp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制定国家教育发展战略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制定教育法律法规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指导地方教育管理工作</a:t>
                </a:r>
                <a:endParaRPr/>
              </a:p>
            </p:txBody>
          </p:sp>
        </p:grpSp>
        <p:grpSp>
          <p:nvGrpSpPr>
            <p:cNvPr id="24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教育资源的配置和管理</a:t>
                </a:r>
                <a:endParaRPr/>
              </a:p>
            </p:txBody>
          </p:sp>
          <p:sp>
            <p:nvSpPr>
              <p:cNvPr id="2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教育经费的分配和使用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教育设施的建设与管理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教育信息的收集和分析</a:t>
                </a:r>
                <a:endParaRPr/>
              </a:p>
            </p:txBody>
          </p:sp>
        </p:grpSp>
        <p:grpSp>
          <p:nvGrpSpPr>
            <p:cNvPr id="24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教育质量的监管和评估</a:t>
                </a:r>
                <a:endParaRPr/>
              </a:p>
            </p:txBody>
          </p:sp>
          <p:sp>
            <p:nvSpPr>
              <p:cNvPr id="24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教育教学标准的制定和实施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教育质量的监测与评估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教育问题的调查和处理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教育行政组织的主要功能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教育行政组织的扁平化管理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减少管理层级，提高管理效率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加强基层教育管理部门的建设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引入民间力量参与教育管理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教育行政组织的服务导向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以满足人民群众教育需求为导向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提供优质、便捷的教育服务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建立教育服务的评价和反馈机制</a:t>
                </a:r>
                <a:endParaRPr/>
              </a:p>
            </p:txBody>
          </p:sp>
        </p:grpSp>
        <p:grpSp>
          <p:nvGrpSpPr>
            <p:cNvPr id="25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教育行政组织的信息化建设</a:t>
                </a:r>
                <a:endParaRPr/>
              </a:p>
            </p:txBody>
          </p:sp>
          <p:sp>
            <p:nvSpPr>
              <p:cNvPr id="2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利用信息技术提高教育管理效率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建立教育信息资源共享平台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加强教育信息安全的保障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教育行政组织的发展趋势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教育行政机关工作人员的职责与素质要求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教育政策的制定和实施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参与教育政策的制定过程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负责教育政策的宣传和解释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指导地方教育管理部门实施教育政策</a:t>
                </a:r>
                <a:endParaRPr/>
              </a:p>
            </p:txBody>
          </p:sp>
          <p:sp>
            <p:nvSpPr>
              <p:cNvPr id="27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教育资源的配置和管理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负责教育经费的分配和使用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参与教育设施的建设规划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负责教育信息的收集和分析</a:t>
                </a:r>
                <a:endParaRPr/>
              </a:p>
            </p:txBody>
          </p:sp>
          <p:sp>
            <p:nvSpPr>
              <p:cNvPr id="27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教育质量的监管和评估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负责教育教学标准的制定和实施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参与教育质量监测与评估工作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负责教育问题的调查和处理</a:t>
                </a:r>
                <a:endParaRPr/>
              </a:p>
            </p:txBody>
          </p:sp>
          <p:sp>
            <p:nvSpPr>
              <p:cNvPr id="28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教育行政机关工作人员的职责划分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良好的政治素质和职业道德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忠诚于党和人民的教育事业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遵纪守法，廉洁自律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具有高度的责任心和使命感</a:t>
                </a:r>
                <a:endParaRPr/>
              </a:p>
            </p:txBody>
          </p:sp>
        </p:grpSp>
        <p:grpSp>
          <p:nvGrpSpPr>
            <p:cNvPr id="2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扎实的专业知识和能力</a:t>
                </a:r>
                <a:endParaRPr/>
              </a:p>
            </p:txBody>
          </p:sp>
          <p:sp>
            <p:nvSpPr>
              <p:cNvPr id="2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熟悉教育法律法规和政策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掌握教育管理和教育评估的理论和方法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具备较强的组织协调和沟通能力</a:t>
                </a:r>
                <a:endParaRPr/>
              </a:p>
            </p:txBody>
          </p:sp>
        </p:grpSp>
        <p:grpSp>
          <p:nvGrpSpPr>
            <p:cNvPr id="2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良好的身体素质和心理素质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具备健康的体魄和良好的心理素质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能适应教育管理工作的高强度和高压力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具备较强的抗压能力和应对突发事件的能力</a:t>
                </a:r>
                <a:endParaRPr/>
              </a:p>
            </p:txBody>
          </p:sp>
        </p:grpSp>
      </p:grpSp>
      <p:pic>
        <p:nvPicPr>
          <p:cNvPr id="2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教育行政机关工作人员的素质要求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教育行政机关工作人员的培训与管理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教育行政机关工作人员的培训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定期举办教育培训课程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加强政策法规和业务知识的学习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提高教育管理和教育评估的能力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教育行政机关工作人员的管理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建立完善的教育行政机关工作人员管理制度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严格教育行政机关工作人员的选拔和任用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加强教育行政机关工作人员的考核和奖惩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教育行政组织的管理体制与运行机制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教育行政组织的管理体制类型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集权型管理体制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教育政策的制定和实施由中央教育管理部门负责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地方教育管理部门主要负责执行中央教育政策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教育资源的配置和管理以中央为主导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分权型管理体制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教育政策的制定和实施由中央和地方教育管理部门共同负责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地方教育管理部门在教育政策的制定和实施中具有较大的自主权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教育资源的配置和管理以地方为主导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混合型管理体制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教育政策的制定和实施以中央为主导，地方教育管理部门参与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地方教育管理部门在教育政策的实施中具有较大的自主权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教育资源的配置和管理中央和地方共同参与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建立科学的教育决策机制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充分发挥专家和教育工作者的作用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加强教育决策的民主参与和监督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教育行政组织的决策机制</a:t>
                </a:r>
                <a:endParaRPr/>
              </a:p>
            </p:txBody>
          </p:sp>
        </p:grpSp>
        <p:grpSp>
          <p:nvGrpSpPr>
            <p:cNvPr id="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建立高效的教育执行机制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加强对教育政策执行情况的监督和评估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及时调整教育政策和措施</a:t>
                </a:r>
                <a:endParaRPr/>
              </a:p>
            </p:txBody>
          </p:sp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教育行政组织的执行机制</a:t>
                </a:r>
                <a:endParaRPr/>
              </a:p>
            </p:txBody>
          </p:sp>
        </p:grpSp>
        <p:grpSp>
          <p:nvGrpSpPr>
            <p:cNvPr id="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建立完善的教育反馈机制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及时收集和处理教育信息和意见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为教育决策提供科学依据</a:t>
                </a:r>
                <a:endParaRPr/>
              </a:p>
            </p:txBody>
          </p:sp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教育行政组织的反馈机制</a:t>
                </a:r>
                <a:endParaRPr/>
              </a:p>
            </p:txBody>
          </p:sp>
        </p:grpSp>
      </p:grpSp>
      <p:pic>
        <p:nvPicPr>
          <p:cNvPr id="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教育行政组织的运行机制分析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教育行政组织的管理创新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引入现代管理理念和方法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加强教育行政组织的信息化建设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探索教育行政组织的服务导向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教育行政组织的实践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加强教育行政组织与实践的结合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深入开展教育行政组织的改革试点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及时总结和推广教育行政组织的成功经验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教育行政组织的管理创新与实践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https://d.book118.com/735002013210011113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教育行政组织及教育行政机关工作人员概述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2024-09-20T08:03:57.975</cp:lastPrinted>
  <dcterms:created xsi:type="dcterms:W3CDTF">2024-09-20T00:03:57Z</dcterms:created>
  <dcterms:modified xsi:type="dcterms:W3CDTF">2024-09-20T00:04:00Z</dcterms:modified>
</cp:coreProperties>
</file>