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A63EADC-242E-4FC2-89F5-E56880B631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27ED2F-A1F5-41D2-ADF2-8C4CE10FEE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AC82EFD-D13C-4035-A0F6-C434633B88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D5C0EC7-8060-441A-B45E-706B7B85B6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0F30105-259E-4160-8AFF-24C4CEB78A3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23F7D44-011E-437C-8FF2-6215026CB78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451B772-C5A2-4FC1-81C7-808BE0C7FAF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A32AF4-3B29-4802-80CF-90403A879B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F6E115-9A2E-44DB-A5F3-488FCF0282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3F2628-9347-4DC5-946E-9FD12BAEFC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46FE67-395E-4B37-8A58-F6B71BD767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5020124202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医疗保健行业发展演变分析</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2024-01-09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引言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医疗保健行业历史发展回顾</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国内外医疗保健行业现状对比</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政策法规对医疗保健行业影响分析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科技创新在医疗保健行业应用及前景展望</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社会经济变革与医疗保健行业关系探讨</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总结与展望</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行业规模与增长</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随着全球人口老龄化和健康意识的提高，医疗保健行业规模不断扩大，增长速度持续加快。</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医疗保健行业定义</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医疗保健行业是一个涵盖医疗、保健、康复等多个领域的综合性行业，旨在通过提供预防、诊断、治疗等医疗服务，保障和促进人类健康。</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主要参与者</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包括医疗机构、医疗设备制造商、药品生产商、保健服务提供商等。</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行业概述</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随着全球经济的发展和人们生活水平的提高，医疗保健需求不断增加。</a:t>
            </a:r>
          </a:p>
        </p:txBody>
      </p:sp>
      <p:pic>
        <p:nvPicPr>
          <p:cNvPr id="6" name="Picture 6"/>
          <p:cNvPicPr>
            <a:picLocks noChangeAspect="1"/>
          </p:cNvPicPr>
          <p:nvPr/>
        </p:nvPicPr>
        <p:blipFill>
          <a:blip r:embed="rId2"/>
          <a:srcRect l="29292" r="2929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社会经济因素</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医疗技术的不断创新为医疗保健行业提供了更多的发展机会和动力。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技术创新</a:t>
            </a:r>
          </a:p>
        </p:txBody>
      </p:sp>
      <p:pic>
        <p:nvPicPr>
          <p:cNvPr id="10" name="Picture 10"/>
          <p:cNvPicPr>
            <a:picLocks noChangeAspect="1"/>
          </p:cNvPicPr>
          <p:nvPr/>
        </p:nvPicPr>
        <p:blipFill>
          <a:blip r:embed="rId3"/>
          <a:srcRect l="16675" r="166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5317" r="2531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各国政府对医疗保健行业的重视程度不断提高，政策环境逐步完善。</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政策环境</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报告目的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本报告旨在分析医疗保健行业的发展演变历程，探讨行业未来的发展趋势和机遇。</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报告范围</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本报告将涵盖医疗保健行业的多个领域，包括医疗、保健、康复等，以及行业的主要参与者和发展背景。同时，报告还将重点分析行业未来的发展趋势和机遇，为相关企业和投资者提供参考。</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医疗保健行业历史发展回顾</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早期的医疗保健服务主要基于原始的医疗实践，如使用草药、巫术和祈祷等方式治疗疾病。</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原始医疗实践</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民间医疗知识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有限的医疗服务</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民间积累了一定的医疗知识和经验，通过口耳相传的方式在社群中传播。</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专业的医疗服务主要由僧侣、巫师等特定群体提供，服务范围有限。</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早期医疗保健服务形态</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近代医学科学的快速发展为医疗保健行业提供了理论基础和实践指导。</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2500" r="1250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医学科学进步</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医院、诊所等医疗机构的兴起，使得专业的医疗服务得以普及。</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医疗机构兴起</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政府开始介入公共卫生领域，建立公共卫生体系，如疫苗接种、传染病防控等。</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公共卫生体系建立</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近代医疗保健体系建立与发展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17099" r="1709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4894" b="4894"/>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当代医疗保健行业变革与挑战</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技术创新推动变革</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当代医疗保健行业受到技术创新的深刻影响，如人工智能、大数据等技术的应用推动了行业的变革。</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服务模式转变</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随着消费者需求的变化，医疗保健服务模式也在发生转变，如个性化医疗、远程医疗等新型服务模式的出现。</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行业挑战加剧</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医疗保健行业面临着诸多挑战，如医疗资源分布不均、医疗费用高涨、医患关系紧张等问题亟待解决。</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国内外医疗保健行业现状对比</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国际医疗保健市场规模庞大，且呈逐年增长趋势。</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市场规模</a:t>
            </a:r>
          </a:p>
        </p:txBody>
      </p:sp>
      <p:pic>
        <p:nvPicPr>
          <p:cNvPr id="5" name="Picture 5"/>
          <p:cNvPicPr>
            <a:picLocks noChangeAspect="1"/>
          </p:cNvPicPr>
          <p:nvPr/>
        </p:nvPicPr>
        <p:blipFill>
          <a:blip r:embed="rId2"/>
          <a:srcRect l="18208" r="18208"/>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国际医疗保健行业在技术创新方面处于领先地位，如远程医疗、人工智能辅助诊断等。</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技术创新</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各国政府对医疗保健行业的支持力度加大，推动行业快速发展。</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政策支持</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国际医疗保健行业现状及趋势</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技术水平</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国内医疗保健行业在技术创新方面取得了一定进展，但整体技术水平仍需提高。</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政策环境</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国内政府对医疗保健行业的支持力度加大，但政策执行和监管仍需加强。</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市场规模</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国内医疗保健市场规模逐年增长，但相对于国际水平仍有差距。</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国内医疗保健行业现状及挑战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政策支持</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国内外政府对医疗保健行业的支持力度都很大，但国内政策执行和监管需进一步完善。</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发展阶段</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国际医疗保健行业已进入成熟阶段，而国内医疗保健行业仍处于快速发展阶段。</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技术创新</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国际医疗保健行业在技术创新方面领先，国内行业需加强自主研发和创新能力。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国内外医疗保健行业对比分析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04</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政策法规对医疗保健行业影响分析</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https://d.book118.com/735020124202011044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2024-09-06T23:48:14.883</cp:lastPrinted>
  <dcterms:created xsi:type="dcterms:W3CDTF">2024-09-06T15:48:14Z</dcterms:created>
  <dcterms:modified xsi:type="dcterms:W3CDTF">2024-09-06T15:48:17Z</dcterms:modified>
</cp:coreProperties>
</file>