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05013-0AEC-4387-80E5-E000247A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46B33-7C18-45C3-A10B-572DBD018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5542C-FB34-4AA9-AFE7-B6FE2B45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5AD58-543F-4164-A665-A9A86E7D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1E320-D944-44ED-90D4-3CF8581D2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BD0093-FE95-480C-A212-AF499FE1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4E08E1-BB52-4849-B658-7007EE55E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A0439-1DE2-4FE8-B0F9-7654C6DD0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EA32B-323A-4AE9-A822-8E413B3F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76F23-50D7-41B0-8AB7-AD703A0E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2917F-E088-48B5-AFAB-67DFAE286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210031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加强民办高校师德建设的机制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民办高校师德现状分析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加强民办高校师德建设的必要性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加强民办高校师德建设的机制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加强民办高校师德建设的保障措施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146" r="301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9165" r="291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随着民办高校的快速发展，师德问题逐渐凸显，成为社会关注的焦点。为提高民办高校的教育质量，必须重视师德建设。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师德是教育质量的重要保障，良好的师德能够促进学生的全面发展，提高教育水平，进而提升民办高校的声誉和竞争力。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2256" b="122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本研究旨在探讨加强民办高校师德建设的有效机制，为民办高校管理提供理论支持和实践指导。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如何建立和完善师德建设机制，提高民办高校教师的师德水平，促进民办高校的健康发展。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民办高校师德现状分析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部分教师存在价值观扭曲、缺乏敬业精神、学术不端等问题。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8375" r="183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民办高校教师队伍流动性较大，稳定性不足。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教师师德意识淡薄，缺乏对学生的人文关怀和责任担当。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师德现状概述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3958" r="13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民办高校教师待遇普遍偏低，导致部分教师缺乏职业认同感和归属感。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民办高校教师评价体系不完善，过于注重科研成果和教学成绩，忽视师德评价。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教师培训和继续教育不足，缺乏对师德教育的重视和投入。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师德问题产生的原因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损害教师形象和声誉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师德问题会损害教师的形象和声誉，降低社会对民办高校的信任度。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阻碍民办高校发展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师德问题会影响民办高校的办学质量和声誉，进而影响其可持续发展。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影响学生健康成长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师德问题会导致教师对学生缺乏关爱和引导，甚至给学生带来负面影响。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加强民办高校师德建设的必要性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2398" b="123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提高教育质量的需要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教师的师德水平直接关系到教育质量的高低，加强师德建设可以提高教师的教学水平和道德素养，从而提高教育质量。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教师是学生的楷模和榜样，教师的言行举止会对学生产生深远的影响，加强师德建设可以引导学生树立正确的价值观和道德观念。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高校是培养人才的重要基地，而教师是培养人才的关键因素之一，加强师德建设可以提高教师的育人意识和教育能力，从而培养出更多合格的人才。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教师承担着传道、授业、解惑的职责，加强师德建设可以促使教师更好地履行职责，帮助学生成长成才。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培养合格人才的需要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https://d.book118.com/735021003130011124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2024-09-28T15:51:39.044</cp:lastPrinted>
  <dcterms:created xsi:type="dcterms:W3CDTF">2024-09-28T07:51:39Z</dcterms:created>
  <dcterms:modified xsi:type="dcterms:W3CDTF">2024-09-28T07:51:40Z</dcterms:modified>
</cp:coreProperties>
</file>