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976A0-3DCF-4293-B13D-7DB8CC5B0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BF32E-F0E6-4836-81C5-29897F601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1394A-737E-4592-9415-09C87BE69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D95A3-B0AE-4ABD-BE83-5FE9FD089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C47BAB-31B5-404B-B51B-AC93D4489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83AC69-4E61-4B06-B33B-D4557FE58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36DE18-9239-4E83-BECB-1D71BF4DA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B01D5-F891-4A28-8CF8-245AD8CCB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0975D-168C-479E-B62D-D66D4C37D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0A2E6-38A5-4266-9CEE-C2FF96029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379BE-1D7E-4802-9597-6EDB341AC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21023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是老大我怕谁：自信与勇气的力量\n## 1.自信与勇气的定义与重要性\n### 1.1自信：相信自己的能力和价值\n### 1.2勇气：面对挑战和困难的决心\n### 1.3自信与勇气对个人成长的影响\n## 2.自信与勇气的来源\n### 2.1自我认知：了解自己的优点和不足\n### 2.2正向思维：培养积极的心态和信念\n### 2.3成功体验：积累经验和提高成就感\n## 3.如何培养自信与勇气\n### 3.1设定目标：明确自己的追求和方向\n### 3.2行动计划：制定实际可行的计划\n### 3.3坚持与调整：面对困难时不放弃并适时调整\n## 4.自信与勇气在生活中的应用\n### 4.1职业发展：勇敢追求自己的梦想\n### 4.2人际关系：敢于表达自己，建立良好关系\n### 4.3面对挑战：勇敢应对生活中的困难和挑战\n## 5.自信与勇气的案例分享\n### 5.1成功人士的故事：分享他们的自信与勇气\n### 5.2自己的故事：回顾自己成长过程中的自信与勇气\n### 5.3身边的榜样：学习他人的自信与勇气，激励自己不断前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500"/>
              <a:t>我是老大我怕谁：自信与勇气的力量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自信与勇气的定义与重要性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自信是一种积极的心理状态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认为自己有能力完成任务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认可自己的价值和优点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对自己的未来充满信心</a:t>
                </a:r>
                <a:endParaRPr/>
              </a:p>
            </p:txBody>
          </p:sp>
          <p:sp>
            <p:nvSpPr>
              <p:cNvPr id="17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自信对个人成长的影响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增强自尊心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提高抗压能力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有助于实现目标</a:t>
                </a:r>
                <a:endParaRPr/>
              </a:p>
            </p:txBody>
          </p:sp>
          <p:sp>
            <p:nvSpPr>
              <p:cNvPr id="17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自信的建立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了解自己的能力和优点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培养良好的自我形象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勇于尝试和面对挑战</a:t>
                </a:r>
                <a:endParaRPr/>
              </a:p>
            </p:txBody>
          </p:sp>
          <p:sp>
            <p:nvSpPr>
              <p:cNvPr id="17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自信：相信自己的能力和价值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勇气：面对挑战和困难的决心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勇气是一种心理品质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面对困难时不退缩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敢于尝试新事物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勇于承担责任和后果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勇气对个人成长的影响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有助于实现目标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勇气的培养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培养乐观的心态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学会克服恐惧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从失败中汲取经验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自信与勇气相辅相成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自信有助于勇敢面对挑战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勇气有助于建立自信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自信与勇气对个人成长的重要性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促进个人能力的提升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增强应对挑战的能力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有助于实现个人目标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自信与勇气对个人成长的影响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自信与勇气的来源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了解自己的性格特点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掌握自己的能力和特长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认识自己的优点和不足</a:t>
                </a:r>
                <a:endParaRPr/>
              </a:p>
            </p:txBody>
          </p:sp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自我认知的定义</a:t>
                </a:r>
                <a:endParaRPr/>
              </a:p>
            </p:txBody>
          </p:sp>
        </p:grpSp>
        <p:grpSp>
          <p:nvGrpSpPr>
            <p:cNvPr id="22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自我反省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向他人请教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通过实践和经验总结</a:t>
                </a:r>
                <a:endParaRPr/>
              </a:p>
            </p:txBody>
          </p:sp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自我认知的途径</a:t>
                </a:r>
                <a:endParaRPr/>
              </a:p>
            </p:txBody>
          </p:sp>
        </p:grpSp>
        <p:grpSp>
          <p:nvGrpSpPr>
            <p:cNvPr id="22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了解自己的优点有助于建立自信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认识自己的不足有助于培养勇气</a:t>
                </a:r>
                <a:endParaRPr/>
              </a:p>
            </p:txBody>
          </p:sp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自我认知与自信勇气的关系</a:t>
                </a:r>
                <a:endParaRPr/>
              </a:p>
            </p:txBody>
          </p:sp>
        </p:grpSp>
      </p:grpSp>
      <p:pic>
        <p:nvPicPr>
          <p:cNvPr id="23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自我认知：了解自己的优点和不足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正向思维的定义</a:t>
                </a:r>
                <a:endParaRPr/>
              </a:p>
            </p:txBody>
          </p:sp>
          <p:sp>
            <p:nvSpPr>
              <p:cNvPr id="2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保持乐观的心态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坚信自己能够实现目标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对未来充满希望</a:t>
                </a:r>
                <a:endParaRPr/>
              </a:p>
            </p:txBody>
          </p:sp>
        </p:grpSp>
        <p:grpSp>
          <p:nvGrpSpPr>
            <p:cNvPr id="24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正向思维的培养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调整心态，积极面对困难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培养乐观的信念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学会感恩和珍惜</a:t>
                </a:r>
                <a:endParaRPr/>
              </a:p>
            </p:txBody>
          </p:sp>
        </p:grpSp>
        <p:grpSp>
          <p:nvGrpSpPr>
            <p:cNvPr id="24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正向思维与自信勇气的关系</a:t>
                </a:r>
                <a:endParaRPr/>
              </a:p>
            </p:txBody>
          </p:sp>
          <p:sp>
            <p:nvSpPr>
              <p:cNvPr id="2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正向思维有助于建立自信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正向思维有助于培养勇气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正向思维：培养积极的心态和信念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成功体验的定义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取得一定的成绩和成果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积累成功的经验和教训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提高个人的成就感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成功体验的途径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完成工作任务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学习新知识和技能</a:t>
                </a:r>
                <a:endParaRPr/>
              </a:p>
            </p:txBody>
          </p:sp>
          <p:pic>
            <p:nvPicPr>
              <p:cNvPr id="26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成功体验与自信勇气的关系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成功体验有助于建立自信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成功体验有助于培养勇气</a:t>
                </a:r>
                <a:endParaRPr/>
              </a:p>
            </p:txBody>
          </p:sp>
          <p:pic>
            <p:nvPicPr>
              <p:cNvPr id="26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成功体验：积累经验和提高成就感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如何培养自信与勇气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设定目标的重要性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明确自己的追求和方向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激发内在的动力和潜能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有助于实现个人成长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设定目标的方法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明确长期和短期目标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制定具体可行的计划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保持目标的稳定性和灵活性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设定目标与自信勇气的关系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设定目标有助于建立自信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设定目标有助于培养勇气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设定目标：明确自己的追求和方向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https://d.book118.com/735021023004011114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我是老大我怕谁：自信与勇气的力量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2024-09-20T23:17:40.204</cp:lastPrinted>
  <dcterms:created xsi:type="dcterms:W3CDTF">2024-09-20T15:17:40Z</dcterms:created>
  <dcterms:modified xsi:type="dcterms:W3CDTF">2024-09-20T15:17:42Z</dcterms:modified>
</cp:coreProperties>
</file>