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A6BE3-7BCE-41FC-BE33-1C3E6EF26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8D81B-3284-4121-81F4-28774B3F9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0F2C1-4DBA-44E3-B241-80B4D6CDA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CBF7D-6FF5-48C0-BDC6-E13C54D7F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7C4452-3A2A-4B03-89BB-8FC6426B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615E8-BF46-47F9-BC31-61F74679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0C0D21-2C58-4C7F-86DA-540E88F1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F3D91-613A-46AD-9F7F-044517156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EA937-F139-41B2-8E43-065652C5DC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BF4D0-432E-4552-A25C-695466F5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75B50-1437-4707-8D7D-3D43DE49D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22214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电力工程综合实验系统的建设与实践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实验系统设计与建设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实验系统功能与应用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实验系统运行与维护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实践成果与经验总结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电力工程实验是培养电力工程师的重要手段，通过实验可以加深对理论知识的理解，提高解决实际问题的能力。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传统的电力工程实验方法存在着实验设备不足、实验环境不真实等问题，因此建设综合实验系统具有重要意义。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实验系统建设的必要性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电力工程实验的重要性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综合实验系统由多个子系统组成，包括电力系统仿真子系统、继电保护子系统、电力电子子系统等。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实验系统组成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综合实验系统具有多种功能，如电力系统稳态分析、暂态分析、继电保护整定、电力电子变换等。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实验系统功能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综合实验系统具有高精度、高可靠性、高安全性等特点，能够满足不同层次、不同需求的电力工程实验需求。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实验系统特点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实验系统概述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实验系统设计与建设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描述系统的整体架构，包括硬件和软件两部分。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架构概述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硬件架构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软件架构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详细描述硬件设备的组成、连接方式以及通信协议。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阐述软件系统的模块组成、功能划分以及数据流程。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系统架构设计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根据实验需求，选择合适的硬件设备，如传感器、执行器、数据采集卡等。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针对选定的设备，进行具体的配置，包括设备型号、数量、安装位置等。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详细描述设备之间的连接方式，包括接线方式、接口类型等。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设备连接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硬件设备选型与配置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软件平台开发与集成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软件平台开发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根据实验需求，开发相应的软件平台，包括数据采集、处理、分析等功能。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软件集成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将各个软件模块进行集成，实现数据的共享和交互。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软件调试与测试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对软件平台进行调试和测试，确保系统的稳定性和可靠性。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实验系统功能与应用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保护装置测试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实验系统可以模拟各种故障情况，对保护装置进行测试，确保其正常工作。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继电保护实验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通过实验系统，学生可以学习并掌握继电保护的基本原理和实际应用。</a:t>
              </a:r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电压、电流、功率测量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实验系统能够测量各种电压、电流和功率，以评估电力系统的性能和效率。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8333" r="1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基础实验功能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电力电子技术实验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通过实验系统，学生可以学习并掌握电力电子技术的基本原理和实际应用。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电力系统仿真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实验系统可以进行复杂的电力系统仿真，以研究电力系统的稳定性和可靠性。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新能源发电技术实验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实验系统可以模拟风力、太阳能等新能源发电技术，以研究其性能和效率。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高级实验功能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https://d.book118.com/735022214020011110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2024-09-15T05:00:25.407</cp:lastPrinted>
  <dcterms:created xsi:type="dcterms:W3CDTF">2024-09-14T21:00:25Z</dcterms:created>
  <dcterms:modified xsi:type="dcterms:W3CDTF">2024-09-14T21:00:27Z</dcterms:modified>
</cp:coreProperties>
</file>