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BD49E-D592-4847-8F03-3BA9E71D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B3213-DF8E-4809-AE73-26DBCB8B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1D647-DD82-4D02-8CB8-A0D3137F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45B2B-A435-4498-9681-E5FF86CF4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CD061-0963-4C08-866B-DF2659DC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D5032-06EF-44E5-AD28-582B0D52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2AAA5-FC11-43E2-9591-40F7FEBA1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9F356-285C-49C6-B98D-C7BF4EE1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CD3C3-286B-4249-B72C-9CD16923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E1DC9-CACF-48AF-B8C2-0FE9726C1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C3F5-A5F8-40C6-94A8-78EF94B7F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222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挖掘无人零售商人员培训的潜力与机会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无人零售商人员培训的现状与挑战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挖掘无人零售商人员培训的潜力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抓住无人零售商人员培训的机会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无人零售商人员培训的实践探索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无人零售业的兴起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随着科技的进步和消费者行为的改变，无人零售店逐渐成为一种新的商业趋势。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人力资源在无人零售中的角色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尽管无人零售店减少了人力成本，但人员培训在提升顾客体验、维护设备等方面仍具有重要作用。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全球无人零售市场规模不断扩大，预计未来几年将持续保持高速增长。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消费者接受度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无人零售店采用先进的自动识别技术、支付技术等，提高了运营效率。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随着消费者对便捷、个性化购物体验的需求增加，无人零售店的接受度逐渐提高。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无人零售市场现状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通过培训员工提供优质的服务，如引导、解答疑问等，提高顾客满意度。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提升顾客体验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确保员工能够熟练操作和维护无人零售店的设备与系统，保障店铺正常运营。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维护设备与系统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随着无人零售市场的不断发展，人员培训有助于企业适应市场变化，抓住新的商业机会。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无人零售商人员培训的现状与挑战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当前无人零售商人员培训主要集中在产品知识、销售技巧、客户服务等方面，培训形式多为线上课程或线下集中培训。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目前对无人零售商人员培训效果的评估主要通过考试、实操演练等方式进行，但评估标准和方法尚不统一。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随着无人零售业的快速发展，各大企业纷纷加大对人员培训的投入，包括资金、师资、设备等资源。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培训资源投入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部分培训内容过于理论化，与实际工作场景结合不够紧密，导致学员难以将所学知识应用到实际工作中。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培训效果难以量化评估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由于缺乏统一的评估标准和方法，对无人零售商人员培训效果的量化评估存在一定难度。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培训资源不足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尽管各大企业加大了对人员培训的投入，但相对于庞大的市场需求，培训资源仍然显得捉襟见肘。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某无人便利店通过引入VR技术，模拟实际工作场景进行人员培训，提高了培训的针对性和实效性。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某自动售货机企业通过定期举办技能竞赛，激发员工学习热情，提升员工专业技能水平。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53" b="795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某无人超市采用线上线下相结合的培训方式，既保证了培训的灵活性，又确保了培训效果的可追溯性。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挖掘无人零售商人员培训的潜力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针对特定岗位或业务需求，提供专业技能培训，如数据分析、市场营销、供应链管理等，帮助员工提升专业能力和工作效率。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强化基础知识培训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针对新员工或转岗员工，提供全面的基础知识培训，包括产品知识、销售技巧、客户服务等，确保员工具备基本的岗位能力。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注重员工综合素质的培养，如沟通能力、团队协作、创新思维等，以适应不断变化的市场环境和客户需求。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根据员工的岗位、经验和能力，制定个性化的培训计划，确保培训内容与员工的实际需求相匹配。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采用多种培训方法，如在线课程、面授培训、实践操作等，以满足不同员工的学习需求和兴趣。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引入互动式学习元素，如小组讨论、角色扮演、案例分析等，激发员工的学习兴趣和参与度。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互动式学习体验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https://d.book118.com/735022224331011110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2024-09-16T10:15:19.747</cp:lastPrinted>
  <dcterms:created xsi:type="dcterms:W3CDTF">2024-09-16T02:15:19Z</dcterms:created>
  <dcterms:modified xsi:type="dcterms:W3CDTF">2024-09-16T02:15:21Z</dcterms:modified>
</cp:coreProperties>
</file>