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56A215F-A78D-4910-A1B1-2A8C5B278AC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3B7C2-221E-4DC1-9F9C-D4A4B21EC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1936E-D2EF-4BB9-8454-1758EF984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66D63-FB01-4362-A407-A234B0461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3A3B3-D22C-48EE-8C9F-0208E1310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8B4710-779E-4CA9-8F58-832982A89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EB52D9-F302-49B4-A934-CFA4A8839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38E3F6-AE89-4DE1-B112-ABD952278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522883-BFC5-4F7F-9D8A-FE9DEA57F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A65A5-65FB-4CBA-A5D2-6B401EABA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C1582-AC81-41FA-B95C-4CC5FF4BE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6E7CB-9C99-4529-9CA5-06E6A40D5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04E1044-8A8F-4BFF-BF97-73CF8759604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541974B-57A8-4DD5-BB5F-EBE0AA78B3F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02310211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创新思维在项目中的实践总结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064040" y="4151520"/>
            <a:ext cx="4063680" cy="1081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DADA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创新思维在项目管理中的重要性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项目初始阶段的创新思维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创新思维在项目执行阶段的应用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创新思维在项目收尾阶段的总结与应用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创新思维在项目管理中的挑战与前景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实例分析与案例分享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创新思维在项目管理中的重要性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https://d.book118.com/735023102112011124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创新思维在项目中的实践总结</vt:lpstr>
      <vt:lpstr>目录</vt:lpstr>
      <vt:lpstr>第1章 创新思维在项目管理中的重要性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2024-09-28T12:38:02.785</cp:lastPrinted>
  <dcterms:created xsi:type="dcterms:W3CDTF">2024-09-28T04:38:02Z</dcterms:created>
  <dcterms:modified xsi:type="dcterms:W3CDTF">2024-09-28T04:38:04Z</dcterms:modified>
</cp:coreProperties>
</file>