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5DFD7-4616-4DA5-B19C-203CBB32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53FEB-D70D-43B2-BA93-F093CDAD5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B1FCF-F695-496B-B3E7-0E8B0E89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A2B97-C125-4409-AAAD-F19D49B2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21090-B8C4-453A-840F-1400B874A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96575-B2F7-4F9F-A5F2-FC66B50D5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1E4FA-5A32-4F3D-B5E7-92374629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6F9BB-4929-4E8E-9790-B2106E23F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79A8D-49DD-412D-981D-514FB725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5E17C-9ABD-40B7-AAFD-EE1AE33E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F2879-80E3-4C4B-A516-979BB885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32021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管理者内部培训资料课件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管理者是指在组织中担任领导职务，负责制定目标、决策、协调资源、监督执行等职责的人员。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制定目标、组织协调、决策分析、监督控制、激励员工等。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管理者通过激励员工、提供培训和发展机会等手段，激发员工的潜力和创造力。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管理者通过制定目标、组织协调和监督执行等手段，推动组织实现目标。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管理者通过优化资源配置、提高工作效率和减少内耗等手段，提高组织效率。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管理者的素质要求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能够迅速做出明智的决策，并承担决策后果。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对工作负责，勇于承担责任，不推诿扯皮。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能够清晰地表达思想和意图，善于倾听和回应。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不断学习新知识、新技能，提高自身素质和能力。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卓越的决策能力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良好的学习能力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计划与决策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制定明确、可执行的工作计划，包括目标设定、任务分配、时间安排等。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根据紧急性和重要性对任务进行合理排序，确保工作的高效推进。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掌握科学决策的方法，如SWOT分析、风险评估等，以做出合理决策。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组织与协调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合理分配和利用团队内外的资源，以提高整体效率。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强化团队凝聚力，提高团队整体执行力。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建立有效的沟通机制，确保信息传递的准确性和及时性。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激励措施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建立合理的激励机制，如奖励制度、晋升机会等，激发员工的内在动力。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为团队设定明确、可实现的目标，激发团队成员的积极性。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与员工保持良好沟通，了解其需求和期望，增强员工的归属感。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培养发展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关注员工个人成长，提供培训和发展机会，帮助员工提升能力。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目标跟踪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控制与评估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建立严格的质量控制体系，确保工作成果的高质量。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制定科学的绩效评估标准和方法，对员工的工作表现进行客观评价。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定期检查团队目标的完成情况，确保工作按计划进行。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对项目或任务的进度进行实时监控，及时调整工作计划。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在团队组建之初，应明确团队的目标和每个成员的职责，确保团队成员对目标和期望有共同的理解。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选择具备相应技能、经验和性格的团队成员，能够提高团队的整体效能。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选择合适的团队成员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根据团队目标和成员需求，制定相应的培训计划，包括技能培训、沟通培训和领导力培训等。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建立有效的沟通机制，包括定期的会议、面对面的交流和在线沟通工具等，确保信息畅通无阻。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通过制定明确的协作流程、分工和共享资源，促进团队成员之间的协作，提高工作效率。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及时发现和解决沟通障碍，包括信息误解、沟通风格差异和信任问题等，确保团队和谐高效。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解决沟通障碍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https://d.book118.com/735023202141011121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2024-09-24T12:47:22.796</cp:lastPrinted>
  <dcterms:created xsi:type="dcterms:W3CDTF">2024-09-24T04:47:22Z</dcterms:created>
  <dcterms:modified xsi:type="dcterms:W3CDTF">2024-09-24T04:47:24Z</dcterms:modified>
</cp:coreProperties>
</file>