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E838B-C1DA-46D8-AE29-5643C660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EC88D-CCBB-4EC7-B041-9ABD55A9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EF34B-CAA1-465A-AAFB-BBB6CE8E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39524-1A1F-4D2B-839E-6454CAC2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95965-4002-47BB-A674-19C10755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CFFB2-91BC-450F-BD02-7BEEE2E5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ACE3E-CBAA-475C-BAC1-25A6F0BD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3C2AC-0EC0-43A6-A4E4-1E26771F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16C0-E9A0-4141-82AF-9D5C03ED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A8246-4CEC-4E1F-B493-88FEBD134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65C2C-DEE2-48CB-96C9-1663D816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4210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眼镜营销创业计划书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24956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财务规划与盈利模式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近年来，随着人们视力保健意识的提高，眼镜市场规模持续扩大。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消费者对眼镜的需求从单纯矫正视力向时尚、舒适、多功能方向转变。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新材料、新工艺和智能技术的运用推动眼镜产品不断升级。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眼镜市场现状及趋势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以20-45岁为主力消费人群，具备一定购买力和时尚观念。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矫正视力、防蓝光、抗疲劳、太阳镜等多种功能需求。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线上商城、实体店铺、专业眼科医院等多渠道覆盖。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根据调查数据，预计眼镜市场规模将达到数千亿元。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随着消费升级和新技术应用，市场仍存在较大增长空间。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增长空间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如宝岛眼镜、大明眼镜等，拥有较高知名度和市场份额。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60" r="1416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03" r="15503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传统眼镜品牌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如WARBY PARKER、LOHO等，以线上销售为主打，价格透明且款式多样。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互联网眼镜品牌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部分时尚品牌、电子产品品牌等也涉足眼镜市场，以设计和品牌优势吸引消费者。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跨界品牌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产品策略与创新点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42" r="148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眼镜产品种类及特点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采用高折射率镜片材料，减轻镜片厚度，提高视觉舒适度。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有效阻挡电子设备释放的蓝光，减轻眼睛疲劳。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针对中老年人设计，提供不同距离的清晰视野。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具备防紫外线、抗刮花等功能，时尚与实用兼备。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近视眼镜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防蓝光眼镜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老花眼镜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青少年近视防控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职场人士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运动爱好者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时尚潮流族群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针对不同需求设计产品方案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706" r="127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27" b="168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推出青少年专用镜框和镜片，提供视力保健咨询，预防近视发生。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定制轻便、舒适的眼镜，满足不同工作场景需求，提升职场形象。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开发运动款眼镜，具备防滑、抗冲击等特点，适应各类运动场合。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推出与时尚品牌、设计师合作的限量版眼镜，引领潮流趋势。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利用社交媒体、短视频平台等进行广告投放，开展互动营销活动，提高品牌知名度；建立电商平台店铺，方便消费者选购。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与眼镜零售商合作，进入实体店铺销售；参加行业展会、举办体验活动，增强消费者对产品的了解与信任。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营销策略：线上线下融合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研发新型镜片材料、光学技术等，提高视觉体验；采用智能化生产设备，提升生产效率和质量。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注重产品外观设计和用户体验优化，满足不同消费者审美需求；与知名设计师合作，打造独特的产品风格。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建立完善的售后服务体系，提供眼镜维修、更换等服务；开展视力保健知识普及活动，提高消费者护眼意识。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创新点：技术、设计或服务优势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梳理业务流程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明确眼镜销售、验光配镜、售后服务等业务流程，确保各环节顺畅衔接。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简化购买流程，提供便捷的支付方式，加强线上线下互动，提升客户满意度。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引入信息化管理系统，实现业务数据实时更新和共享，降低运营成本。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运营流程梳理和优化方案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负责门店整体运营，制定销售策略，管理员工，维护客户关系。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店长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提供专业的验光服务，根据客户需求推荐合适的眼镜产品。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验光师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接待客户，介绍产品，促成交易，跟进售后服务。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销售顾问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关键岗位设置及职责划分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团队介绍：专业背景和实战经验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核心团队成员具有眼镜行业从业经验，熟悉市场动态和消费者需求。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团队成员具备丰富的营销、管理、验光等专业技能，保证业务的专业性和高效性。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https://d.book118.com/735024210132011043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2024-09-05T05:35:13.374</cp:lastPrinted>
  <dcterms:created xsi:type="dcterms:W3CDTF">2024-09-04T21:35:13Z</dcterms:created>
  <dcterms:modified xsi:type="dcterms:W3CDTF">2024-09-04T21:35:15Z</dcterms:modified>
</cp:coreProperties>
</file>