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4EF3E57-F5EE-4EAE-8C77-A62CF99E69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EF69BBC-C1B8-4B0F-84EB-069DB3B506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24D0643-DC90-4C3D-B6AF-91E0D155CA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D98D094-4EE9-47FE-B9C5-ABDE8DC1F40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2A51E05-67CC-4941-9EE9-13B6E4E9C5B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1B7F016-66B0-4699-A250-57B53491111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657C91F-A1EA-4634-B3CE-E5668A64067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07DBD8D-2C6A-432C-BE94-C90AE062569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29B561F-4BB9-4E9E-887F-AC034AF697F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C92CC68-188D-4B9C-9A50-5F7AAC20719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84F2228-0FEA-4B46-B435-4F40E5FB30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35030003202011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11708" y="1595439"/>
            <a:ext cx="57721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alpha val="100000"/>
                  </a:schemeClr>
                </a:solidFill>
                <a:latin typeface="Microsoft Yahei"/>
                <a:ea typeface="Microsoft Yahei"/>
                <a:cs typeface="Microsoft Yahei"/>
              </a:rPr>
              <a:t>2023-2028年化工废料行业风险投资态势及投融资策略指引报告</a:t>
            </a:r>
          </a:p>
        </p:txBody>
      </p:sp>
      <p:sp>
        <p:nvSpPr>
          <p:cNvPr id="4" name="AutoShape 4"/>
          <p:cNvSpPr/>
          <p:nvPr/>
        </p:nvSpPr>
        <p:spPr>
          <a:xfrm>
            <a:off x="1105622"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36425"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1054506" y="5422868"/>
            <a:ext cx="4785198" cy="0"/>
          </a:xfrm>
          <a:prstGeom prst="line">
            <a:avLst/>
          </a:prstGeom>
          <a:ln w="9525">
            <a:solidFill>
              <a:srgbClr val="000000">
                <a:alpha val="100000"/>
              </a:srgbClr>
            </a:solidFill>
            <a:prstDash val="solid"/>
            <a:headEnd type="none"/>
            <a:tailEnd type="none"/>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807827"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引言</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化工废料行业概述</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化工废料行业风险投资态势分析</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化工废料行业投融资策略分析</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化工废料行业前景展望与挑战应对</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结论与建议</a:t>
            </a:r>
          </a:p>
        </p:txBody>
      </p:sp>
      <p:sp>
        <p:nvSpPr>
          <p:cNvPr id="4" name="TextBox 4"/>
          <p:cNvSpPr txBox="1"/>
          <p:nvPr/>
        </p:nvSpPr>
        <p:spPr>
          <a:xfrm>
            <a:off x="1110775" y="2073592"/>
            <a:ext cx="1835690" cy="2710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025" b="1">
                <a:solidFill>
                  <a:schemeClr val="dk1">
                    <a:alpha val="100000"/>
                  </a:scheme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8400" b="1">
                <a:solidFill>
                  <a:schemeClr val="accent1">
                    <a:alpha val="100000"/>
                  </a:schemeClr>
                </a:solidFill>
                <a:latin typeface="Microsoft Yahei"/>
                <a:ea typeface="Microsoft Yahei"/>
                <a:cs typeface="Microsoft Yahei"/>
              </a:rPr>
              <a:t>01</a:t>
            </a:r>
          </a:p>
        </p:txBody>
      </p:sp>
      <p:sp>
        <p:nvSpPr>
          <p:cNvPr id="3" name="TextBox 3"/>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9917" r="991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报告目的</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阐述本报告的研究目的，即为投资者提供化工废料行业未来发展趋势、投资机会与风险等方面的分析与建议。</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化工废料行业概述</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简要介绍化工废料行业的定义、分类、产业链结构以及市场规模等基本情况。</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风险投资现状</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分析当前化工废料行业风险投资的主要特点、投资主体、投资领域以及投资趋势等。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报告背景与目的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明确本报告的研究范围，包括化工废料行业的各个细分领域、主要参与者以及相关政策法规等。</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概述本报告将重点分析的内容，如化工废料行业的市场规模与增长潜力、主要投资领域与投资机会、行业风险与投资策略等。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报告范围与重点</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重点内容</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报告范围</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8400" b="1">
                <a:solidFill>
                  <a:schemeClr val="accent1">
                    <a:alpha val="100000"/>
                  </a:schemeClr>
                </a:solidFill>
                <a:latin typeface="Microsoft Yahei"/>
                <a:ea typeface="Microsoft Yahei"/>
                <a:cs typeface="Microsoft Yahei"/>
              </a:rPr>
              <a:t>02</a:t>
            </a:r>
          </a:p>
        </p:txBody>
      </p:sp>
      <p:sp>
        <p:nvSpPr>
          <p:cNvPr id="3" name="TextBox 3"/>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化工废料行业概述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12378" b="12378"/>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化工废料是指在化学工业生产过程中产生的废弃物，包括固体、液体和气体废弃物。这些废弃物可能具有毒性、腐蚀性、易燃性等特点，对环境和人类健康构成潜在威胁。</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根据来源和性质，化工废料可分为有机废料、无机废料、有毒废料、放射性废料等。不同类型的废料需要采取不同的处理方法和措施。</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分类</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行业定义与分类</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发展历程</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随着化学工业的快速发展，化工废料产生量不断增加。过去，由于缺乏有效的处理技术和监管措施，化工废料对环境和人类健康造成了严重危害。近年来，随着环保意识的提高和技术的进步，化工废料处理行业得到了快速发展。</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现状</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目前，化工废料处理行业已经形成了较为完善的产业链，包括废料收集、运输、储存、处理和处置等环节。同时，行业内涌现出了一批具有先进技术和管理经验的企业，为行业的健康发展提供了有力支撑。</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行业发展历程及现状</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1857" r="21857"/>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上游产业</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化工废料处理行业的上游产业主要是化学原料及化学制品制造业。这些企业生产过程中产生的废弃物是化工废料的主要来源。</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中游产业</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中游产业包括化工废料收集、运输、储存和处理等环节。这些企业需要具备专业的技术和管理能力，确保废料的安全处理和处置。</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下游产业</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下游产业主要是环保产业和资源回收产业。环保产业通过对化工废料的无害化处理，减少对环境的影响；资源回收产业则通过回收化工废料中的有用成分，实现资源的再利用。</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行业产业链结构</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8400" b="1">
                <a:solidFill>
                  <a:schemeClr val="accent1">
                    <a:alpha val="100000"/>
                  </a:schemeClr>
                </a:solidFill>
                <a:latin typeface="Microsoft Yahei"/>
                <a:ea typeface="Microsoft Yahei"/>
                <a:cs typeface="Microsoft Yahei"/>
              </a:rPr>
              <a:t>03</a:t>
            </a:r>
          </a:p>
        </p:txBody>
      </p:sp>
      <p:sp>
        <p:nvSpPr>
          <p:cNvPr id="3" name="TextBox 3"/>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化工废料行业风险投资态势分析</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风险投资市场规模及增长趋势</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市场规模</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350">
                <a:solidFill>
                  <a:schemeClr val="dk1">
                    <a:alpha val="100000"/>
                  </a:schemeClr>
                </a:solidFill>
                <a:latin typeface="Microsoft Yahei"/>
                <a:ea typeface="Microsoft Yahei"/>
                <a:cs typeface="Microsoft Yahei"/>
              </a:rPr>
              <a:t>近年来，化工废料行业风险投资市场规模不断扩大，吸引了越来越多的投资者关注。随着环保政策的趋严和技术的不断进步，预计未来几年市场规模将持续增长。</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增长趋势</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350">
                <a:solidFill>
                  <a:schemeClr val="dk1">
                    <a:alpha val="100000"/>
                  </a:schemeClr>
                </a:solidFill>
                <a:latin typeface="Microsoft Yahei"/>
                <a:ea typeface="Microsoft Yahei"/>
                <a:cs typeface="Microsoft Yahei"/>
              </a:rPr>
              <a:t>从历史数据来看，化工废料行业风险投资市场的增长率一直保持在较高水平。随着行业的不断成熟和技术的不断创新，预计未来几年增长率将逐渐趋于稳定。</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0333" r="10333"/>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专业的风险投资机构是化工废料行业的主要投资者之一，他们通常具有丰富的投资经验和专业的投资团队，能够为创业企业提供资金支持和战略指导。</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风险投资机构</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一些大型化工企业或相关产业链上下游企业也会对化工废料行业的创新企业进行投资，以寻求技术合作或拓展业务领域。</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企业投资者</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政府引导基金在化工废料行业的风险投资中也扮演着重要角色。政府通过设立引导基金，吸引社会资本参与，推动化工废料行业的创新和发展。</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政府引导基金</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风险投资主要参与者类型</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某化工废料处理企业获得数亿元风险投资，用于研发新技术和扩大生产规模。该企业通过引进先进的废料处理技术和设备，提高了处理效率和资源化利用率，实现了快速发展。</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案例一</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一家专注于化工废料回收再利用的创业公司获得风险投资机构的投资，用于拓展市场和加强技术研发。该公司通过创新的回收技术和商业模式，成功将废料转化为高附加值的产品，实现了经济效益和环境效益的双赢。</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案例二</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风险投资案例剖析</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退出机制</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化工废料行业风险投资的退出机制主要包括企业上市、股权转让和回购等。其中，企业上市是最常见的退出方式之一，通过上市可以实现投资回报和资本增值。股权转让和回购也是重要的退出方式，可以帮助投资者实现资金回收和收益分配。</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收益情况</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从历史数据来看，化工废料行业风险投资的收益率通常较高。随着行业的不断发展和技术的不断进步，预计未来几年收益率将保持稳定增长。同时，投资者也需要关注市场风险和行业竞争情况，制定合理的投资策略和风险控制措施。</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风险投资退出机制及收益情况</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https://d.book118.com/735030003202011043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2024-09-05T09:06:20.115</cp:lastPrinted>
  <dcterms:created xsi:type="dcterms:W3CDTF">2024-09-05T01:06:20Z</dcterms:created>
  <dcterms:modified xsi:type="dcterms:W3CDTF">2024-09-05T01:06:22Z</dcterms:modified>
</cp:coreProperties>
</file>