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EEF8D-F311-4F26-993D-ACC38337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ABD4A-85B6-4CAE-8585-043F95CF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28B9-B7FF-4C5D-BD9E-D1B0A33B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C5124-32C7-4B15-8CF1-D27D9053C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AE91E3-07CD-46DA-AF01-49FA07F8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B8D39-3BA0-4418-8C5D-8CFC70A5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5BAA0-EB77-4361-A20F-76D643FB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22452-723C-4E15-92BE-0F960CBA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957AF-129F-42B5-B97E-D2DF10C0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ABE94-D900-43CD-A46F-2E22418B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EDE4A-7BD6-4028-9258-8256430F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311211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幼儿园班级健康教育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幼儿园班级健康教育的目标与内容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幼儿园班级健康教育的实施方法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幼儿园班级健康教育的评价与改进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幼儿园班级健康教育的挑战与解决方案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幼儿园班级健康教育的案例分享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健康教育的定义与重要性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35" b="112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健康教育是指通过有计划、有组织、有系统的教育活动，帮助人们树立健康意识、养成健康的生活方式，从而促进身心健康和社会福祉。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在幼儿园班级中，健康教育主要是针对幼儿及其家长，通过各种形式的教育活动，培养幼儿的健康行为和健康习惯，促进幼儿的身心发展。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53" r="2125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通过健康教育，幼儿可以了解基本的健康知识和技能，提高自我保护能力，减少疾病的发生。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提高幼儿健康素养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健康教育有助于培养幼儿良好的生活习惯，如饮食均衡、定时作息、勤洗手等，为幼儿的健康成长奠定基础。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培养良好生活习惯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健康教育鼓励家长参与，通过与幼儿园的合作，共同培养幼儿健康的生活方式。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促进家庭参与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健康的幼儿能够更好地适应社会，为社会的发展做出贡献，同时减少社会的医疗负担。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提升社会福祉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幼儿园班级健康教育的目标与内容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通过健康教育，帮助幼儿建立良好的卫生习惯，如勤洗手、不随地吐痰、不乱扔垃圾等。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培养幼儿良好的生活习惯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提高幼儿自我保护能力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促进幼儿身心健康发展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培养幼儿健康饮食习惯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教育幼儿了解基本的安全知识和应对突发事件的技能，如火灾逃生、地震避险等。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通过体育活动和心理健康教育，增强幼儿的体质和心理素质，培养积极向上的情感态度。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教育幼儿认识各类食物的营养价值，养成不挑食、不偏食、少吃零食的良好饮食习惯。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教育幼儿正确的洗手方法、刷牙技巧等个人卫生习惯，以及如何保持环境卫生。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组织幼儿参加各类体育活动，如跳绳、跑步、拍球等，提高幼儿身体素质和协调能力。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通过故事、游戏等形式，培养幼儿自尊、自信、自控等积极向上的情感态度，帮助幼儿形成健康的人格。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教授幼儿交通安全规则、防火防灾等基本安全知识，以及遇到突发事件的应对方法。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幼儿园班级健康教育的实施方法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教育孩子认识食物的种类和营养价值，养成健康的饮食习惯，如定时定量、不偏食、不暴饮暴食等。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日常饮食教育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519" r="315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日常卫生习惯教育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5" r="1685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日常运动教育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7" r="11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教育孩子养成良好的卫生习惯，如勤洗手、刷牙、洗脸等，以及保持个人和环境卫生。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鼓励孩子积极参与户外活动和体育锻炼，增强身体素质，提高免疫力。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日常生活中的健康教育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通过课堂教学，向孩子传授健康知识和技能，如预防常见疾病、急救措施等。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关注孩子的心理健康，提供心理疏导和支持，帮助孩子建立积极向上的心态。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教育孩子认识安全风险，掌握基本的安全知识和技能，如交通安全、消防安全等。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课堂上的健康教育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健康活动的组织与开展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健康主题活动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组织各类健康主题活动，如健康周、运动会等，提高孩子对健康的认识和重视程度。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健康实践活动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开展健康实践活动，如户外拓展、社区服务等，让孩子在实践中体验和学习健康知识和技能。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健康宣传活动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利用各种渠道和媒体开展健康宣传活动，如海报、宣传册、微信公众号等，提高孩子的健康意识和行为水平。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幼儿园班级健康教育的评价与改进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https://d.book118.com/735031121113011111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2024-09-17T00:17:38.173</cp:lastPrinted>
  <dcterms:created xsi:type="dcterms:W3CDTF">2024-09-16T16:17:38Z</dcterms:created>
  <dcterms:modified xsi:type="dcterms:W3CDTF">2024-09-16T16:17:40Z</dcterms:modified>
</cp:coreProperties>
</file>