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7FAD8-D9B1-4B80-BE38-3EA7B814B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2C953-9111-4DA6-A8C9-09D26CD7B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CEA24-E954-4FD2-A8EB-C934BF0DE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55D98D-6689-44E6-A8DC-C8DEC385C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1D8526-13F0-41DB-A68A-9DB01C72F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517D17-1226-47C7-BF0F-16092BBAA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BAA0FA-9108-44CE-9F53-9338BD082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DDEB3C-BA65-4134-830C-F1914B1DA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707888-0F94-44AB-B09F-6896F84EB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4F65B-72A1-49D9-92F1-A24C1861B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70E53-A777-4ABF-BDB5-F0C38D3BE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03120130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肝癌患者护理查房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肝癌患者护理概述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肝癌患者的特殊护理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肝癌患者的病情观察与评估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肝癌患者的护理研究进展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肝癌患者护理概述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良好的护理能够减轻肝癌患者的痛苦，提高生活质量，促进康复。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625" r="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肝癌患者容易发生各种并发症，如感染、出血等，有效的护理可以预防和减少并发症的发生。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科学的护理可以帮助患者更好地配合治疗，从而提高治疗效果。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肝癌患者护理的重要性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肝癌患者常常会有疼痛症状，需要采取有效的疼痛管理措施。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00" r="2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417" r="2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肝癌患者常常存在营养不良的问题，需要给予适当的营养支持。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肝癌是一种恶性疾病，患者常常会有恐惧、焦虑等心理问题，需要给予心理支持。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肝癌患者的常见护理需求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204" r="2120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32" r="321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提高肝癌患者的生活质量，促进康复，降低并发症的发生率。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以患者为中心，关注患者的需求，采取科学、全面的护理措施。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肝癌患者护理的目标和原则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对患者的疼痛程度进行评估，了解疼痛的性质、部位和持续时间。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根据评估结果，遵医嘱给予适当的止痛药物，并观察药物疗效和不良反应。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疼痛药物治疗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672" r="1367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采用物理治疗、按摩、放松等方法缓解疼痛，提高患者舒适度。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11" b="12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评估营养状况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了解患者的饮食习惯、食欲和摄入量，评估其营养状况。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制定营养计划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根据患者的病情和营养状况，制定个性化的饮食计划，保证营养均衡。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补充营养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对于无法通过饮食摄入足够营养的患者，可遵医嘱给予营养补充剂或肠内营养支持。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给予患者情感支持和鼓励，帮助其树立战胜疾病的信心。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了解患者的心理状态，评估其焦虑、抑郁等情绪问题。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针对患者的心理问题，进行适当的心理疏导和干预，缓解其不良情绪。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987" r="1198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042" r="100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鼓励患者进行适当的康复锻炼，如散步、太极拳等，以增强体质和免疫力。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康复锻炼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向患者及其家属宣传肝癌的防治知识和康复注意事项，提高其自我保健能力。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督促患者定期到医院复查，以便及时发现病情变化和调整治疗方案。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肝癌患者的特殊护理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严密监测、及时处理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肝癌患者肝功能不全时，应严密监测其生命体征，包括体温、心率、呼吸、血压等，以及肝功能指标如胆红素、谷丙转氨酶等。同时，应观察患者有无出血倾向、黄疸等症状，及时处理异常情况。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合理饮食、补充营养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肝功能不全的患者应给予低脂、高蛋白、高维生素的饮食，以补充营养，促进肝细胞修复。同时，应限制钠盐和水的摄入，以免加重腹水和水肿。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药物治疗、控制病情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根据肝功能不全的程度，遵医嘱给予保肝、降酶、退黄等药物治疗，以改善肝功能，控制病情进展。同时，应注意观察药物疗效及不良反应。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肝功能不全的护理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https://d.book118.com/735031201301011042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2024-09-04T03:32:39.714</cp:lastPrinted>
  <dcterms:created xsi:type="dcterms:W3CDTF">2024-09-03T19:32:39Z</dcterms:created>
  <dcterms:modified xsi:type="dcterms:W3CDTF">2024-09-03T19:32:41Z</dcterms:modified>
</cp:coreProperties>
</file>