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F4E10-F048-4980-B0B8-F43A75D86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9C27B9-47E1-4C47-B666-C9DE081F4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0C5B40-7DB5-4CA6-9175-4D8A4DC22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7EAFD6-3AA5-42E8-9505-6A16DC0E1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9638B4-7560-4B62-A1AD-0EF801104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299C86-418F-4DA4-A93D-3AB8A50C6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AA77D6-E68D-48C8-A822-664ABC67D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3630FB-47CE-4568-BFD6-E477DDFB8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721898-AA50-4449-8A1A-0F7CFC9B4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CE3502-A90F-469A-9617-6F50DC9F7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30F220-B862-4228-AABB-6BDABB665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03131001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儿科护理绪论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儿科护理的实践技能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儿科护理的伦理与法律责任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儿科护理的未来发展与挑战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儿科护理是针对儿童提供全面、专业的护理服务，以满足儿童及其家庭在生理、心理和社会方面的需求。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儿科护理具有高度的专业性和特殊性，需要具备丰富的医学知识和护理技能，同时关注儿童生长发育的特点，促进儿童健康成长。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促进儿童健康成长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儿科护理关注儿童的生长发育和健康状况，通过提供科学、专业的护理服务，有助于预防和治疗儿童疾病，促进儿童健康成长。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提高儿童生活质量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3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儿科护理不仅关注儿童的身体健康，还关注其心理和社会发展，通过提供全面的护理服务，有助于提高儿童的生活质量。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保障儿童权益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作为儿童权益的重要保障之一，儿科护理在维护儿童权益方面发挥着重要作用，为儿童提供安全、温馨、人性化的护理服务。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儿科护理始于古代，随着医学和护理学的不断发展，逐渐形成了专业化的儿科护理领域。在20世纪中叶以后，随着儿科学的发展和人们对儿童健康问题的关注度不断提高，儿科护理得到了迅速发展。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未来，儿科护理将更加注重预防保健、健康促进和疾病管理相结合，同时加强跨学科合作，提高服务质量和技术水平，为儿童提供更加全面、专业的护理服务。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438" r="244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儿科护理的基本原则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https://d.book118.com/735031310013011100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2024-09-07T18:32:47.495</cp:lastPrinted>
  <dcterms:created xsi:type="dcterms:W3CDTF">2024-09-07T10:32:47Z</dcterms:created>
  <dcterms:modified xsi:type="dcterms:W3CDTF">2024-09-07T10:32:49Z</dcterms:modified>
</cp:coreProperties>
</file>