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3EF661-1343-48EA-8F72-7EB245A79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58ECF2-73B4-4386-89AF-B95C20BDA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6EE4FC-49ED-461A-AE43-D50AC5EC0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287ED2-5C4B-4C42-B2A5-F3A084A14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BACF04-AE61-4008-94E0-8556514DC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BF7AD8-7D8C-45C4-A3E5-E6B08927B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E0036C-B4F5-40BD-9DFF-68FE5724B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053507-957E-40AA-9570-0B0BA6105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F96E4B-0BDE-4527-9A57-618C729801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C8BFA-F378-4AD2-9EBF-D63704782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B41617-3BFC-4D37-A509-3ACCA5541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031332011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手术室无菌护理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手术室无菌护理概述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手术室无菌护理操作流程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手术室无菌护理的挑战与解决方案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手术室无菌护理的未来发展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手术室无菌护理概述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手术室无菌护理是指在手术过程中采取一系列措施，确保手术室环境无菌，防止手术部位感染，保障患者安全和手术效果。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手术室无菌护理是手术成功的关键因素之一，能有效降低手术部位感染的风险，提高手术成功率，缩短患者康复时间，降低医疗费用。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严格控制人员流动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定期清洁消毒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穿戴无菌服饰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遵循无菌操作规程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无菌护理的基本原则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464" r="16464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减少手术室中的人员流动，降低交叉感染的风险。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对手术室环境进行定期清洁、消毒，确保环境无菌。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医护人员在进入手术室前需穿戴无菌服饰，并严格遵守无菌操作规程。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医护人员在手术过程中需遵循无菌操作规程，避免交叉感染。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003" b="2600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无菌护理的历史与发展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历史回顾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无菌护理理念起源于19世纪中期，随着医学技术的发展和人们对疾病认识的深入，无菌护理逐渐成为手术室的基本要求。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技术进步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随着科技的发展，无菌护理技术不断进步，如空气净化技术、高效消毒剂等为手术室无菌护理提供了有力支持。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未来展望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未来，随着医疗技术的不断创新和人们对健康需求的不断提高，手术室无菌护理将更加注重个性化、精细化、智能化发展。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手术室无菌护理操作流程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手术室需进行严格的清洁和消毒，确保环境无尘、无菌，防止交叉感染。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清洁与消毒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空气净化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布局合理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通过空气净化设备对手术室进行空气净化，减少空气中的细菌和病毒。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手术室的布局应合理，区分无菌区、清洁区和污染区，以降低交叉感染的风险。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手术室环境准备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手术器械和物品需通过高压蒸汽灭菌法进行灭菌，确保无菌状态。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高压蒸汽灭菌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对于不能耐受高压蒸汽灭菌的器械和物品，可采用化学灭菌剂进行灭菌。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化学灭菌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对于一些特殊器械和物品，可采用低温等离子体灭菌或环氧乙烷灭菌等方法。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低温灭菌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手术器械与物品的灭菌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进入手术室的医护人员需更换无菌手术服、戴口罩和手套。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958" r="13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手术前，医护人员需进行严格的手卫生消毒，防止细菌传播。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042" r="1704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手术人员需佩戴面罩或眼镜，以防止血液、体液等污染。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面部防护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手术人员的无菌准备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对于感染性手术，需采取隔离措施，防止病原体扩散。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医护人员需遵循无菌技术操作原则，避免交叉感染。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监督与记录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对手术过程中的无菌操作进行监督和记录，确保操作规范。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手术过程中的无菌操作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手术室无菌护理的挑战与解决方案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https://d.book118.com/735031332011011123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2024-09-26T17:40:14.958</cp:lastPrinted>
  <dcterms:created xsi:type="dcterms:W3CDTF">2024-09-26T09:40:14Z</dcterms:created>
  <dcterms:modified xsi:type="dcterms:W3CDTF">2024-09-26T09:40:17Z</dcterms:modified>
</cp:coreProperties>
</file>