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8B7D1-A1C8-4904-8802-F72CD13BD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7F7F0-3405-4629-BB45-90ECCBF3E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C356D-2BD3-4841-A493-6891C4BFF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68BAD-29D7-4F3B-823F-12C2A6B97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1F35D7-38BD-44FA-817C-ECE4A344E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95F9FF-0C4E-4ED3-9E5E-EBD7A16D9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34209F-C6AF-4D24-8C52-FF43F545D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294C0-1CBD-4B18-BE0B-4460579CB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4DE2C-03A7-4EE5-B1C1-25EFBDA0F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FDF28-BA6F-4A9E-B6EF-14B1F6E72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DC059-D3CE-4DF5-B11C-E6B4153C4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32241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43473" y="90396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物业管理及其概述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3473" y="469272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24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43473" y="529028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62241" y="1715556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物业管理基本概念与原则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物业服务内容及标准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收费制度及费用构成解析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人员队伍建设和培训方案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客户关系管理与沟通技巧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总结：提高物业管理水平，创造优质生活环境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4063" y="448673"/>
            <a:ext cx="1945005" cy="116615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93557" y="806285"/>
            <a:ext cx="3649213" cy="55738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77000"/>
              </a:lnSpc>
              <a:spcBef>
                <a:spcPct val="0"/>
              </a:spcBef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物业管理基本概念与原则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8" b="1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物业是指已经建成并投入使用的各类房屋及其与之相配套的设备、设施和场地，包括住宅、商业、工业、仓储等各类物业。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根据使用功能不同，物业可分为住宅物业、商业物业、工业物业、仓储物业等；根据产权性质不同，可分为公有物业和私有物业。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物业管理的目标是确保物业的正常使用功能，延长物业使用寿命，提高物业的保值增值能力，为业主和使用人创造安全、舒适、和谐的生活和工作环境。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物业管理公司的职责包括制定物业管理方案、负责物业维修养护、管理物业档案资料、收取物业管理费用等。同时，物业公司还需协助业主委员会处理相关事务，接受政府相关部门的指导和监督。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719" r="25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物业管理目标与职责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物业管理的服务对象包括业主、使用人和承租人。物业公司需为不同服务对象提供针对性的服务，满足其合理需求。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物业管理过程中，应充分保障业主和使用人的合法权益，包括物权保护、使用权保障、收益权维护等。物业公司应依法依规提供服务，不得侵犯业主和使用人的合法权益。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权益保障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服务对象与权益保障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7875" r="7875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23833" r="23833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循原则：物业管理工作应遵循国家相关法律法规和政策规定，确保物业管理活动的合法性、合规性。物业公司应依法取得相应资质，按照规定的程序和标准提供服务。同时，物业公司还需积极履行社会责任，推动物业管理行业的健康发展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法律法规遵循原则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物业服务内容及标准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5125" b="15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公共设施设备的日常检查和维护，确保正常运行。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定期巡查房屋结构、外墙、屋顶等，及时处理损坏和老化问题。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对电梯、空调、消防系统等特种设备进行专业维护和年检。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日常维护与保养工作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定期修剪草坪、树木，维护绿化景观。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每日清扫道路、楼道等公共区域，保持环境整洁。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对垃圾进行分类收集和处理，确保垃圾及时清运。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绿化景观和清洁保洁服务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遇到突发事件（如火灾、水管破裂等）时，及时启动应急预案，组织人员疏散和救援。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24小时安全监控，对出入人员进行登记和管理。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定期开展消防演练和培训，提高业主和员工的安全意识。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安全防范和应急处理措施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投诉处理及满意度调查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设立专门的投诉渠道，及时受理业主的投诉和建议。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对投诉进行分类处理，积极与业主沟通协商解决方案。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定期开展业主满意度调查，收集业主对物业服务的意见和建议，不断改进服务质量。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收费制度及费用构成解析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服务内容与质量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收费标准制定依据和程序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物业管理收费需遵守国家及地方相关法律法规，确保合法合规。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物业管理企业需进行详细的成本核算，确保收费能够覆盖运营成本并获得合理利润。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收费标准应与服务内容、服务质量相匹配，体现优质优价原则。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企业应定期进行市场调研，了解同类物业收费情况，为制定收费标准提供参考。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用于支付物业管理企业提供的各项服务费用，如保安、保洁、绿化等。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物业服务费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针对小区内停车位收取的费用，用于维护停车场设施及支付相关管理费用。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停车费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用于物业共用部位、共用设施设备的维修和更新、改造，确保物业正常运行。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维修基金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如装修保证金、垃圾清运费等，根据实际需要收取。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其他费用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常见收费项目介绍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55" r="30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物业管理企业可根据服务成本、市场变化等因素，按照法定程序对收费标准进行调整，并提前告知业主。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费用调整机制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企业应定期公布收费明细及费用使用情况，接受业主监督，确保收费公开透明。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透明度要求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费用调整机制和透明度要求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https://d.book118.com/735032241003011114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2024-09-20T22:51:17.571</cp:lastPrinted>
  <dcterms:created xsi:type="dcterms:W3CDTF">2024-09-20T14:51:17Z</dcterms:created>
  <dcterms:modified xsi:type="dcterms:W3CDTF">2024-09-20T14:51:19Z</dcterms:modified>
</cp:coreProperties>
</file>