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97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9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DAF5C-0776-4878-8EA5-A93661E68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0F9E7F-A903-4712-9D02-357D9E905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ECB93-9177-46EB-AE5F-B7F00133A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6BED5-6D62-4FBB-B856-58666F31E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1F3B3F-BE69-4EDB-82E3-60FC6DD04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748AFA-5D91-4905-9519-AFF60F684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4F7DDE-3AA2-46E9-A09E-9B7A793CC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D25F7F-579D-4F2E-BDEC-728FB3BD3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97C80-25C3-45E6-A215-F478C345A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73183E-8C2D-41B8-B399-CAF1F0CD62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EF8499-562A-4AEF-ACFB-368EFAA2C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965" r:id="rId2"/>
    <p:sldLayoutId id="2147489966" r:id="rId3"/>
    <p:sldLayoutId id="2147489967" r:id="rId4"/>
    <p:sldLayoutId id="2147489968" r:id="rId5"/>
    <p:sldLayoutId id="2147489969" r:id="rId6"/>
    <p:sldLayoutId id="2147489970" r:id="rId7"/>
    <p:sldLayoutId id="2147489971" r:id="rId8"/>
    <p:sldLayoutId id="2147489972" r:id="rId9"/>
    <p:sldLayoutId id="2147489973" r:id="rId10"/>
    <p:sldLayoutId id="214748997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22" Type="http://schemas.openxmlformats.org/officeDocument/2006/relationships/tags" Target="../tags/tag165.xml" /><Relationship Id="rId23" Type="http://schemas.openxmlformats.org/officeDocument/2006/relationships/tags" Target="../tags/tag166.xml" /><Relationship Id="rId24" Type="http://schemas.openxmlformats.org/officeDocument/2006/relationships/tags" Target="../tags/tag167.xml" /><Relationship Id="rId25" Type="http://schemas.openxmlformats.org/officeDocument/2006/relationships/tags" Target="../tags/tag168.xml" /><Relationship Id="rId26" Type="http://schemas.openxmlformats.org/officeDocument/2006/relationships/tags" Target="../tags/tag169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19" Type="http://schemas.openxmlformats.org/officeDocument/2006/relationships/tags" Target="../tags/tag217.xml" /><Relationship Id="rId2" Type="http://schemas.openxmlformats.org/officeDocument/2006/relationships/tags" Target="../tags/tag200.xml" /><Relationship Id="rId20" Type="http://schemas.openxmlformats.org/officeDocument/2006/relationships/tags" Target="../tags/tag218.xml" /><Relationship Id="rId21" Type="http://schemas.openxmlformats.org/officeDocument/2006/relationships/tags" Target="../tags/tag219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13" Type="http://schemas.openxmlformats.org/officeDocument/2006/relationships/tags" Target="../tags/tag281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0.xml" /><Relationship Id="rId11" Type="http://schemas.openxmlformats.org/officeDocument/2006/relationships/tags" Target="../tags/tag291.xml" /><Relationship Id="rId12" Type="http://schemas.openxmlformats.org/officeDocument/2006/relationships/tags" Target="../tags/tag292.xml" /><Relationship Id="rId13" Type="http://schemas.openxmlformats.org/officeDocument/2006/relationships/tags" Target="../tags/tag293.xml" /><Relationship Id="rId14" Type="http://schemas.openxmlformats.org/officeDocument/2006/relationships/tags" Target="../tags/tag294.xml" /><Relationship Id="rId15" Type="http://schemas.openxmlformats.org/officeDocument/2006/relationships/tags" Target="../tags/tag295.xml" /><Relationship Id="rId16" Type="http://schemas.openxmlformats.org/officeDocument/2006/relationships/tags" Target="../tags/tag296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tags" Target="../tags/tag288.xml" /><Relationship Id="rId9" Type="http://schemas.openxmlformats.org/officeDocument/2006/relationships/tags" Target="../tags/tag28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0331123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大类家具保养法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82"/>
          <p:cNvCxnSpPr/>
          <p:nvPr>
            <p:custDataLst>
              <p:tags r:id="rId5"/>
            </p:custDataLst>
          </p:nvPr>
        </p:nvCxnSpPr>
        <p:spPr>
          <a:xfrm flipH="1" flipV="1">
            <a:off x="313372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249936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3229610" y="100711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78"/>
          <p:cNvCxnSpPr/>
          <p:nvPr>
            <p:custDataLst>
              <p:tags r:id="rId8"/>
            </p:custDataLst>
          </p:nvPr>
        </p:nvCxnSpPr>
        <p:spPr>
          <a:xfrm flipH="1" flipV="1">
            <a:off x="6303645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5669280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6399530" y="100711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大类家具保养的重要性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74"/>
          <p:cNvCxnSpPr/>
          <p:nvPr>
            <p:custDataLst>
              <p:tags r:id="rId11"/>
            </p:custDataLst>
          </p:nvPr>
        </p:nvCxnSpPr>
        <p:spPr>
          <a:xfrm flipH="1" flipV="1">
            <a:off x="9472930" y="10071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8838565" y="9321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9568815" y="100711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大类家具的分类及特点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98"/>
          <p:cNvCxnSpPr/>
          <p:nvPr>
            <p:custDataLst>
              <p:tags r:id="rId14"/>
            </p:custDataLst>
          </p:nvPr>
        </p:nvCxnSpPr>
        <p:spPr>
          <a:xfrm flipH="1" flipV="1">
            <a:off x="3133725" y="263398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2499360" y="255905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3229610" y="263398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大类家具的保养方法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94"/>
          <p:cNvCxnSpPr/>
          <p:nvPr>
            <p:custDataLst>
              <p:tags r:id="rId17"/>
            </p:custDataLst>
          </p:nvPr>
        </p:nvCxnSpPr>
        <p:spPr>
          <a:xfrm flipH="1" flipV="1">
            <a:off x="6303645" y="263398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5669280" y="255905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6399530" y="263398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大类家具保养的注意事项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90"/>
          <p:cNvCxnSpPr/>
          <p:nvPr>
            <p:custDataLst>
              <p:tags r:id="rId20"/>
            </p:custDataLst>
          </p:nvPr>
        </p:nvCxnSpPr>
        <p:spPr>
          <a:xfrm flipH="1" flipV="1">
            <a:off x="9472930" y="263398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21"/>
            </p:custDataLst>
          </p:nvPr>
        </p:nvSpPr>
        <p:spPr>
          <a:xfrm>
            <a:off x="8838565" y="255905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2"/>
            </p:custDataLst>
          </p:nvPr>
        </p:nvSpPr>
        <p:spPr>
          <a:xfrm>
            <a:off x="9568815" y="263398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大类家具保养的技巧和建议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7" name="直接连接符 103"/>
          <p:cNvCxnSpPr/>
          <p:nvPr>
            <p:custDataLst>
              <p:tags r:id="rId23"/>
            </p:custDataLst>
          </p:nvPr>
        </p:nvCxnSpPr>
        <p:spPr>
          <a:xfrm flipH="1" flipV="1">
            <a:off x="6303645" y="4245610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0" name="序号"/>
          <p:cNvSpPr txBox="1"/>
          <p:nvPr>
            <p:custDataLst>
              <p:tags r:id="rId24"/>
            </p:custDataLst>
          </p:nvPr>
        </p:nvSpPr>
        <p:spPr>
          <a:xfrm>
            <a:off x="5669280" y="4170680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07.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2" name="标题"/>
          <p:cNvSpPr txBox="1"/>
          <p:nvPr>
            <p:custDataLst>
              <p:tags r:id="rId25"/>
            </p:custDataLst>
          </p:nvPr>
        </p:nvSpPr>
        <p:spPr>
          <a:xfrm>
            <a:off x="6399530" y="4245610"/>
            <a:ext cx="2468245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总结与展望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10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大类家具保养的重要性</a:t>
            </a:r>
            <a:endParaRPr lang="zh-CN" altLang="en-US"/>
          </a:p>
        </p:txBody>
      </p:sp>
      <p:sp>
        <p:nvSpPr>
          <p:cNvPr id="1049050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延长家具使用寿命</a:t>
            </a:r>
            <a:endParaRPr lang="zh-CN" altLang="en-US"/>
          </a:p>
        </p:txBody>
      </p:sp>
      <p:sp>
        <p:nvSpPr>
          <p:cNvPr id="10491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保持家具干燥：避免潮湿环境，防止家具变形和损坏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避免阳光直射：长时间暴露在阳光下会导致家具褪色和老化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定期清洁：使用软布擦拭家具表面，去除灰尘和污垢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避免重物压迫：避免在家具上放置重物，以免损坏家具结构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保持家具美观和舒适</a:t>
            </a:r>
            <a:endParaRPr lang="zh-CN" altLang="en-US"/>
          </a:p>
        </p:txBody>
      </p:sp>
      <p:sp>
        <p:nvSpPr>
          <p:cNvPr id="104917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家具保养可以延长使用寿命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保养可以防止家具变形和损坏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9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保养可以保持家具的色泽和光泽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保养可以提升家具的舒适度和使用体验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避免因保养不当造成的损坏</a:t>
            </a:r>
            <a:endParaRPr lang="zh-CN" altLang="en-US"/>
          </a:p>
        </p:txBody>
      </p:sp>
      <p:sp>
        <p:nvSpPr>
          <p:cNvPr id="10492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避免潮湿环境对大类家具的损害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避免使用刺激性化学物质擦拭家具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定期清洁和保养，保持家具的干燥和清洁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防止阳光直射导致家具褪色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大类家具的分类及特点</a:t>
            </a:r>
            <a:endParaRPr lang="zh-CN" altLang="en-US"/>
          </a:p>
        </p:txBody>
      </p:sp>
      <p:sp>
        <p:nvSpPr>
          <p:cNvPr id="1049308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实木家具</a:t>
            </a:r>
            <a:endParaRPr lang="zh-CN" altLang="en-US"/>
          </a:p>
        </p:txBody>
      </p:sp>
      <p:sp>
        <p:nvSpPr>
          <p:cNvPr id="104937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特点：坚固耐用、质感好、环保健康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分类：松木、橡木、胡桃木等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9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保养方法：保持干燥、避免潮湿、避免阳光直射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注意事项：避免重物压迫、避免尖锐物品划伤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板式家具</a:t>
            </a:r>
            <a:endParaRPr lang="zh-CN" altLang="en-US"/>
          </a:p>
        </p:txBody>
      </p:sp>
      <p:sp>
        <p:nvSpPr>
          <p:cNvPr id="104943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3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3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定义：以人造板为主要基材，表面覆盖各种饰面材料制成的家具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4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特点：造型简约时尚，色彩丰富多样，具有较好的耐磨、耐划、耐压等性能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分类：包括实木颗粒板、密度板、刨花板等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保养方法：保持室内干燥通风，避免潮湿环境；避免阳光直射；定期清洁表面灰尘和污渍；避免重物压迫或尖锐物品划伤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金属家具</a:t>
            </a:r>
            <a:endParaRPr lang="zh-CN" altLang="en-US"/>
          </a:p>
        </p:txBody>
      </p:sp>
      <p:sp>
        <p:nvSpPr>
          <p:cNvPr id="104949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金属家具的特点：坚固耐用、质感高级、造型多样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金属家具的分类：铁艺、铜艺、铝艺等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金属家具的保养方法：避免潮湿环境、定期清洁、防止刮擦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金属家具的优缺点：优点是坚固耐用、质感高级、造型多样；缺点是价格较高、不适合潮湿环境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玻璃家具</a:t>
            </a:r>
            <a:endParaRPr lang="zh-CN" altLang="en-US"/>
          </a:p>
        </p:txBody>
      </p:sp>
      <p:sp>
        <p:nvSpPr>
          <p:cNvPr id="104954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玻璃家具的保养方法：避免阳光直射、保持干燥、避免重物压迫等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玻璃家具的适用场景：现代家居、办公室、酒店等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6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玻璃家具的种类：玻璃茶几、玻璃餐桌、玻璃储物柜等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6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玻璃家具的特点：透明度高、质感好、易于清洁、耐用性强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98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大类家具的保养方法</a:t>
            </a:r>
            <a:endParaRPr lang="zh-CN" altLang="en-US"/>
          </a:p>
        </p:txBody>
      </p:sp>
      <p:sp>
        <p:nvSpPr>
          <p:cNvPr id="1049600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实木家具的保养</a:t>
            </a:r>
            <a:endParaRPr lang="zh-CN" altLang="en-US"/>
          </a:p>
        </p:txBody>
      </p:sp>
      <p:sp>
        <p:nvSpPr>
          <p:cNvPr id="1049668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0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2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保持适宜的湿度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74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避免阳光直射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80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2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4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避免潮湿环境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86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定期清洁和维护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板式家具的保养</a:t>
            </a:r>
            <a:endParaRPr lang="zh-CN" altLang="en-US"/>
          </a:p>
        </p:txBody>
      </p:sp>
      <p:sp>
        <p:nvSpPr>
          <p:cNvPr id="1049726" name="任意多边形 20"/>
          <p:cNvSpPr/>
          <p:nvPr>
            <p:custDataLst>
              <p:tags r:id="rId2"/>
            </p:custDataLst>
          </p:nvPr>
        </p:nvSpPr>
        <p:spPr>
          <a:xfrm rot="2700000">
            <a:off x="944672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避免潮湿环境：保持室内通风干燥，避免长时间暴露在潮湿环境中，以防板材变形和膨胀。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2"/>
          <p:cNvSpPr/>
          <p:nvPr>
            <p:custDataLst>
              <p:tags r:id="rId4"/>
            </p:custDataLst>
          </p:nvPr>
        </p:nvSpPr>
        <p:spPr>
          <a:xfrm>
            <a:off x="733361" y="2896286"/>
            <a:ext cx="1635727" cy="11583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2" name="任意多边形 18"/>
          <p:cNvSpPr/>
          <p:nvPr>
            <p:custDataLst>
              <p:tags r:id="rId5"/>
            </p:custDataLst>
          </p:nvPr>
        </p:nvSpPr>
        <p:spPr>
          <a:xfrm rot="5400000">
            <a:off x="321643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79463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避免阳光直射：避免长时间将板式家具放在阳光下暴晒，以防板材变形和开裂。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3"/>
          <p:cNvSpPr/>
          <p:nvPr>
            <p:custDataLst>
              <p:tags r:id="rId7"/>
            </p:custDataLst>
          </p:nvPr>
        </p:nvSpPr>
        <p:spPr>
          <a:xfrm>
            <a:off x="3004424" y="2896286"/>
            <a:ext cx="1635727" cy="11583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49824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清洁保养：定期用软布擦拭家具表面，保持清洁，以防灰尘和污渍积累。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4"/>
          <p:cNvSpPr/>
          <p:nvPr>
            <p:custDataLst>
              <p:tags r:id="rId10"/>
            </p:custDataLst>
          </p:nvPr>
        </p:nvSpPr>
        <p:spPr>
          <a:xfrm>
            <a:off x="5275488" y="2896286"/>
            <a:ext cx="1635727" cy="11583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20888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避免重物压迫：避免在板式家具上放置过重物品，以防板材变形和损坏。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5"/>
          <p:cNvSpPr/>
          <p:nvPr>
            <p:custDataLst>
              <p:tags r:id="rId13"/>
            </p:custDataLst>
          </p:nvPr>
        </p:nvSpPr>
        <p:spPr>
          <a:xfrm>
            <a:off x="7545849" y="2896286"/>
            <a:ext cx="1635727" cy="11583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50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52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691951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避免使用尖锐物品：避免使用尖锐物品划伤或刮花板式家具表面。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5"/>
          <p:cNvSpPr/>
          <p:nvPr>
            <p:custDataLst>
              <p:tags r:id="rId16"/>
            </p:custDataLst>
          </p:nvPr>
        </p:nvSpPr>
        <p:spPr>
          <a:xfrm>
            <a:off x="9816912" y="2896286"/>
            <a:ext cx="1635727" cy="11583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https://d.book118.com/735033112332011034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1_2"/>
  <p:tag name="KSO_WM_UNIT_INDEX" val="1_1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2_2"/>
  <p:tag name="KSO_WM_UNIT_INDEX" val="1_2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3_2"/>
  <p:tag name="KSO_WM_UNIT_INDEX" val="1_3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4_2"/>
  <p:tag name="KSO_WM_UNIT_INDEX" val="1_4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5_2"/>
  <p:tag name="KSO_WM_UNIT_INDEX" val="1_5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6_1"/>
  <p:tag name="KSO_WM_UNIT_INDEX" val="1_6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6_2"/>
  <p:tag name="KSO_WM_UNIT_INDEX" val="1_6_2"/>
  <p:tag name="KSO_WM_UNIT_LAYERLEVEL" val="1_1_1"/>
  <p:tag name="KSO_WM_UNIT_SUBTYPE" val="d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7_1"/>
  <p:tag name="KSO_WM_UNIT_INDEX" val="1_7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i*1_7_2"/>
  <p:tag name="KSO_WM_UNIT_INDEX" val="1_7_2"/>
  <p:tag name="KSO_WM_UNIT_LAYERLEVEL" val="1_1_1"/>
  <p:tag name="KSO_WM_UNIT_SUBTYPE" val="d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 "/>
  <p:tag name="KSO_WM_UNIT_TYPE" val="l_h_a"/>
</p:tagLst>
</file>

<file path=ppt/tags/tag16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7"/>
  <p:tag name="KSO_WM_SLIDE_INDEX" val="7"/>
  <p:tag name="KSO_WM_SLIDE_ITEM_CNT" val="7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6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9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大类家具保养法</vt:lpstr>
      <vt:lpstr>目录</vt:lpstr>
      <vt:lpstr>添加章节标题</vt:lpstr>
      <vt:lpstr>大类家具保养的重要性</vt:lpstr>
      <vt:lpstr>PowerPoint Presentation</vt:lpstr>
      <vt:lpstr>延长家具使用寿命</vt:lpstr>
      <vt:lpstr>保持家具美观和舒适</vt:lpstr>
      <vt:lpstr>避免因保养不当造成的损坏</vt:lpstr>
      <vt:lpstr>大类家具的分类及特点</vt:lpstr>
      <vt:lpstr>PowerPoint Presentation</vt:lpstr>
      <vt:lpstr>实木家具</vt:lpstr>
      <vt:lpstr>板式家具</vt:lpstr>
      <vt:lpstr>金属家具</vt:lpstr>
      <vt:lpstr>玻璃家具</vt:lpstr>
      <vt:lpstr>大类家具的保养方法</vt:lpstr>
      <vt:lpstr>PowerPoint Presentation</vt:lpstr>
      <vt:lpstr>实木家具的保养</vt:lpstr>
      <vt:lpstr>板式家具的保养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2024-08-30T16:58:28.746</cp:lastPrinted>
  <dcterms:created xsi:type="dcterms:W3CDTF">2024-08-30T08:58:28Z</dcterms:created>
  <dcterms:modified xsi:type="dcterms:W3CDTF">2024-08-30T08:58:31Z</dcterms:modified>
</cp:coreProperties>
</file>