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37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C69DD-9BE9-497E-9A49-711CBA32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7AFEE-1892-4063-ACC4-2832D1A4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2F77A-ED32-483B-8444-AC9185463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6C5CD-5938-45A5-A45A-B781C5FE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0B4C5-2DE9-4DD7-8971-FC26A797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EB7E7C-95EB-4321-A314-CE2692A67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BD529-B075-4C23-85EA-F251EA9D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7C92B-D623-401E-BDAC-3260A9B4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DAE73-321E-4B6D-9165-8466B065F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0446B-B3CD-48EA-AF7C-DE0AD8A86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99F02-ABAB-484F-A91B-38880CE68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88" r:id="rId2"/>
    <p:sldLayoutId id="2147486689" r:id="rId3"/>
    <p:sldLayoutId id="2147486690" r:id="rId4"/>
    <p:sldLayoutId id="2147486691" r:id="rId5"/>
    <p:sldLayoutId id="2147486692" r:id="rId6"/>
    <p:sldLayoutId id="2147486693" r:id="rId7"/>
    <p:sldLayoutId id="2147486694" r:id="rId8"/>
    <p:sldLayoutId id="2147486695" r:id="rId9"/>
    <p:sldLayoutId id="2147486696" r:id="rId10"/>
    <p:sldLayoutId id="214748669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34233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《典型岩心照片》PPT课件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课件介绍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典型岩心照片概述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典型岩心照片展示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典型岩心照片分析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典型岩心照片应用案例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80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典型岩心照片的采集和处理方法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典型岩心照片的定义和重要性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典型岩心照片在地质研究中的应用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典型岩心照片的未来发展趋势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142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提高学生观察和分析岩心照片的能力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帮助学生了解典型岩心的基本特征和识别方法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增强学生对地质学的兴趣和热爱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为后续的地质学课程打下基础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204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地质学专业学生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地质勘探人员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地质学爱好者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地质学教师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典型岩心照片概述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岩心照片定义</a:t>
            </a:r>
            <a:endParaRPr lang="zh-CN" altLang="en-US"/>
          </a:p>
        </p:txBody>
      </p:sp>
      <p:sp>
        <p:nvSpPr>
          <p:cNvPr id="1049362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岩心照片是地质勘探中获取的岩石样品经过加工处理后形成的照片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岩心照片可以反映岩石的形态、颜色、结构、矿物成分等信息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岩心照片是地质研究的重要资料，对于了解地下岩石特征、地质构造和矿产资源分布具有重要意义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岩心照片可以通过数字成像技术进行高精度测量和数据分析，为地质勘探和资源开发提供更加准确的数据支持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典型岩心照片特点</a:t>
            </a:r>
            <a:endParaRPr lang="zh-CN" altLang="en-US"/>
          </a:p>
        </p:txBody>
      </p:sp>
      <p:sp>
        <p:nvSpPr>
          <p:cNvPr id="1049432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真实反映地下岩石特征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清晰度高，细节丰富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色彩逼真，易于识别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可用于教学、科研等多种用途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典型岩心照片应用领域</a:t>
            </a:r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2"/>
            </p:custDataLst>
          </p:nvPr>
        </p:nvSpPr>
        <p:spPr>
          <a:xfrm>
            <a:off x="2927223" y="156279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石油和天然气勘探：用于识别和评估油气储层特征和地质构造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3"/>
            </p:custDataLst>
          </p:nvPr>
        </p:nvSpPr>
        <p:spPr>
          <a:xfrm>
            <a:off x="2927223" y="254026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矿产资源勘探：用于识别和评估矿产资源的地质特征和分布情况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4"/>
            </p:custDataLst>
          </p:nvPr>
        </p:nvSpPr>
        <p:spPr>
          <a:xfrm>
            <a:off x="2927223" y="3517747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地质灾害防治：用于评估地质灾害的风险和危害程度，为防治工作提供依据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5"/>
            </p:custDataLst>
          </p:nvPr>
        </p:nvSpPr>
        <p:spPr>
          <a:xfrm>
            <a:off x="2927223" y="449522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环境保护和治理：用于评估和监测环境污染和生态破坏情况，为治理工作提供依据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6"/>
            </p:custDataLst>
          </p:nvPr>
        </p:nvSpPr>
        <p:spPr>
          <a:xfrm>
            <a:off x="2927223" y="547270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城市规划和建设：用于评估城市地质条件和地质环境，为城市规划和建设提供依据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典型岩心照片展示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岩石类型照片</a:t>
            </a:r>
            <a:endParaRPr lang="zh-CN" altLang="en-US"/>
          </a:p>
        </p:txBody>
      </p:sp>
      <p:sp>
        <p:nvSpPr>
          <p:cNvPr id="1049646" name="弧形 58"/>
          <p:cNvSpPr/>
          <p:nvPr>
            <p:custDataLst>
              <p:tags r:id="rId2"/>
            </p:custDataLst>
          </p:nvPr>
        </p:nvSpPr>
        <p:spPr>
          <a:xfrm>
            <a:off x="8154077" y="220745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弧形 57"/>
          <p:cNvSpPr/>
          <p:nvPr>
            <p:custDataLst>
              <p:tags r:id="rId3"/>
            </p:custDataLst>
          </p:nvPr>
        </p:nvSpPr>
        <p:spPr>
          <a:xfrm>
            <a:off x="654755" y="220745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椭圆 22"/>
          <p:cNvSpPr/>
          <p:nvPr>
            <p:custDataLst>
              <p:tags r:id="rId4"/>
            </p:custDataLst>
          </p:nvPr>
        </p:nvSpPr>
        <p:spPr>
          <a:xfrm>
            <a:off x="8495254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椭圆 23"/>
          <p:cNvSpPr/>
          <p:nvPr>
            <p:custDataLst>
              <p:tags r:id="rId5"/>
            </p:custDataLst>
          </p:nvPr>
        </p:nvSpPr>
        <p:spPr>
          <a:xfrm>
            <a:off x="8881421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正文"/>
          <p:cNvSpPr txBox="1"/>
          <p:nvPr>
            <p:custDataLst>
              <p:tags r:id="rId6"/>
            </p:custDataLst>
          </p:nvPr>
        </p:nvSpPr>
        <p:spPr>
          <a:xfrm>
            <a:off x="8947969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花岗岩照片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56" name="椭圆 24"/>
          <p:cNvSpPr/>
          <p:nvPr>
            <p:custDataLst>
              <p:tags r:id="rId7"/>
            </p:custDataLst>
          </p:nvPr>
        </p:nvSpPr>
        <p:spPr>
          <a:xfrm>
            <a:off x="606296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椭圆 25"/>
          <p:cNvSpPr/>
          <p:nvPr>
            <p:custDataLst>
              <p:tags r:id="rId8"/>
            </p:custDataLst>
          </p:nvPr>
        </p:nvSpPr>
        <p:spPr>
          <a:xfrm>
            <a:off x="644819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正文"/>
          <p:cNvSpPr txBox="1"/>
          <p:nvPr>
            <p:custDataLst>
              <p:tags r:id="rId9"/>
            </p:custDataLst>
          </p:nvPr>
        </p:nvSpPr>
        <p:spPr>
          <a:xfrm>
            <a:off x="651568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石灰岩照片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椭圆 7"/>
          <p:cNvSpPr/>
          <p:nvPr>
            <p:custDataLst>
              <p:tags r:id="rId10"/>
            </p:custDataLst>
          </p:nvPr>
        </p:nvSpPr>
        <p:spPr>
          <a:xfrm>
            <a:off x="3630677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椭圆 9"/>
          <p:cNvSpPr/>
          <p:nvPr>
            <p:custDataLst>
              <p:tags r:id="rId11"/>
            </p:custDataLst>
          </p:nvPr>
        </p:nvSpPr>
        <p:spPr>
          <a:xfrm>
            <a:off x="4015906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正文"/>
          <p:cNvSpPr txBox="1"/>
          <p:nvPr>
            <p:custDataLst>
              <p:tags r:id="rId12"/>
            </p:custDataLst>
          </p:nvPr>
        </p:nvSpPr>
        <p:spPr>
          <a:xfrm>
            <a:off x="4083392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砾岩照片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68" name="椭圆 5"/>
          <p:cNvSpPr/>
          <p:nvPr>
            <p:custDataLst>
              <p:tags r:id="rId13"/>
            </p:custDataLst>
          </p:nvPr>
        </p:nvSpPr>
        <p:spPr>
          <a:xfrm>
            <a:off x="92188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椭圆 4"/>
          <p:cNvSpPr/>
          <p:nvPr>
            <p:custDataLst>
              <p:tags r:id="rId14"/>
            </p:custDataLst>
          </p:nvPr>
        </p:nvSpPr>
        <p:spPr>
          <a:xfrm>
            <a:off x="130711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正文"/>
          <p:cNvSpPr txBox="1"/>
          <p:nvPr>
            <p:custDataLst>
              <p:tags r:id="rId15"/>
            </p:custDataLst>
          </p:nvPr>
        </p:nvSpPr>
        <p:spPr>
          <a:xfrm>
            <a:off x="137460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砂岩照片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矿物类型照片</a:t>
            </a:r>
            <a:endParaRPr lang="zh-CN" altLang="en-US"/>
          </a:p>
        </p:txBody>
      </p:sp>
      <p:sp>
        <p:nvSpPr>
          <p:cNvPr id="1049720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矿物类型：长石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矿物类型：石英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矿物类型：云母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矿物类型：辉石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7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古生物化石照片</a:t>
            </a:r>
            <a:endParaRPr lang="zh-CN" altLang="en-US"/>
          </a:p>
        </p:txBody>
      </p:sp>
      <p:sp>
        <p:nvSpPr>
          <p:cNvPr id="1049790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古生物化石照片展示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古生物化石形成过程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古生物化石分类与特点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古生物化石与地质历史的关系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/>
        <p:cNvGrpSpPr/>
        <p:nvPr/>
      </p:nvGrpSpPr>
      <p:grpSpPr>
        <a:xfrm>
          <a:off x="0" y="0"/>
          <a:ext cx="0" cy="0"/>
        </a:xfrm>
      </p:grpSpPr>
      <p:sp>
        <p:nvSpPr>
          <p:cNvPr id="10498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沉积构造照片</a:t>
            </a:r>
            <a:endParaRPr lang="zh-CN" altLang="en-US"/>
          </a:p>
        </p:txBody>
      </p:sp>
      <p:sp>
        <p:nvSpPr>
          <p:cNvPr id="1049860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沉积构造类型：层理、层面构造、粒序层理等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沉积构造特征：层理清晰、层面构造明显、粒序层理规律等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6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典型岩心照片展示：展示不同沉积构造类型的典型岩心照片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8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2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沉积构造与沉积环境关系：分析沉积构造特征与沉积环境的关系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219" name=""/>
        <p:cNvGrpSpPr/>
        <p:nvPr/>
      </p:nvGrpSpPr>
      <p:grpSpPr>
        <a:xfrm>
          <a:off x="0" y="0"/>
          <a:ext cx="0" cy="0"/>
        </a:xfrm>
      </p:grpSpPr>
      <p:sp>
        <p:nvSpPr>
          <p:cNvPr id="104992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  <a:endParaRPr lang="zh-CN" altLang="en-US"/>
          </a:p>
        </p:txBody>
      </p:sp>
      <p:sp>
        <p:nvSpPr>
          <p:cNvPr id="10499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典型岩心照片分析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https://d.book118.com/735034233343011110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汉仪粗圆简</vt:lpstr>
      <vt:lpstr>Wingdings</vt:lpstr>
      <vt:lpstr>江城圆体 700W</vt:lpstr>
      <vt:lpstr>Calibri Light</vt:lpstr>
      <vt:lpstr>Office Theme</vt:lpstr>
      <vt:lpstr>《典型岩心照片》PPT课件</vt:lpstr>
      <vt:lpstr>目录</vt:lpstr>
      <vt:lpstr>单击添加章节标题</vt:lpstr>
      <vt:lpstr>课件介绍</vt:lpstr>
      <vt:lpstr>PowerPoint Presentation</vt:lpstr>
      <vt:lpstr>课件背景</vt:lpstr>
      <vt:lpstr>课件目的</vt:lpstr>
      <vt:lpstr>适用人群</vt:lpstr>
      <vt:lpstr>典型岩心照片概述</vt:lpstr>
      <vt:lpstr>PowerPoint Presentation</vt:lpstr>
      <vt:lpstr>岩心照片定义</vt:lpstr>
      <vt:lpstr>典型岩心照片特点</vt:lpstr>
      <vt:lpstr>典型岩心照片应用领域</vt:lpstr>
      <vt:lpstr>典型岩心照片展示</vt:lpstr>
      <vt:lpstr>PowerPoint Presentation</vt:lpstr>
      <vt:lpstr>岩石类型照片</vt:lpstr>
      <vt:lpstr>矿物类型照片</vt:lpstr>
      <vt:lpstr>古生物化石照片</vt:lpstr>
      <vt:lpstr>沉积构造照片</vt:lpstr>
      <vt:lpstr>典型岩心照片分析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2024-09-16T12:43:07.049</cp:lastPrinted>
  <dcterms:created xsi:type="dcterms:W3CDTF">2024-09-16T04:43:07Z</dcterms:created>
  <dcterms:modified xsi:type="dcterms:W3CDTF">2024-09-16T04:43:09Z</dcterms:modified>
</cp:coreProperties>
</file>