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3F13-FD79-4211-9D83-CF6F17A4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6A4BC-D5B0-417B-A864-E71B887C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AB7D1-CB8E-4FF0-BEF6-4AB0D928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8A7E0-C495-4765-AA0C-04B29CBB7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B05EE-9ECF-4699-9D32-83AC075E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F9A45-4B02-4C86-847E-06983273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49766-E655-442D-A2AF-2757001F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0F0AD-CFE3-4BA5-9A68-8B253AFB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4E9BF-7E5F-4224-A0A9-61DDAC1D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0B930-5460-4C08-B95E-135C027B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03E1-B977-49D8-98E2-C2F5F0B7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003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组质控PPT\n## 1.基础护理组质控的重要性及目的\n### 1.1基础护理组质控对患者安全和满意度的影响\n### 1.2基础护理组质控对护理团队专业素质的提升\n### 1.3基础护理组质控对医疗机构品牌形象的维护\n## 2.基础护理组质控的基本原则和方法\n### 2.1基础护理组质控的五级质控体系建立\n### 2.2基础护理组质控的标准化操作流程制定\n### 2.3基础护理组质控的持续质量改进方法\n## 3.基础护理组质控的关键环节和要素\n### 3.1基础护理组质控的病人评估与分级护理实施\n### 3.2基础护理组质控的护理计划制定与实施\n### 3.3基础护理组质控的护理效果评价与持续改进\n## 4.基础护理组质控的实践经验分享\n### 4.1基础护理组质控的成功案例介绍\n### 4.2基础护理组质控的难点及应对措施\n### 4.3基础护理组质控的未来发展趋势与挑战\n## 5.基础护理组质控的持续改进策略\n### 5.1基础护理组质控的培训和教育体系建设\n### 5.2基础护理组质控的数据收集与分析技术应用\n### 5.3基础护理组质控的文化建设与激励机制完善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基础护理组质控PPT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基础护理组质控的重要性及目的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基础护理组质控对患者安全和满意度的影响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降低感染风险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提升患者对护理服务的信任度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提高患者对护理团队的认可度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提高患者治疗效果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提高护理团队的专业技能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提高护理团队解决问题的能力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提高护理团队的专业素养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培养护理团队的责任心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提高护理团队的沟通能力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基础护理组质控对护理团队专业素质的提升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提高医疗机构的声誉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建立医疗机构的良好口碑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提高医疗机构的市场竞争力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提高医疗机构的行业地位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基础护理组质控对医疗机构品牌形象的维护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基础护理组质控的基本原则和方法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1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制定护理质控政策和目标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组织和协调护理质控工作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对护理团队进行培训和指导</a:t>
                </a:r>
                <a:endParaRPr/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一级质控：护理部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二级质控：科室护理质控小组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负责本科室的护理质控工作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对本科室的护理工作进行监督和指导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及时解决本科室的护理问题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负责本小组的护理质控工作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对本小组的护理工作进行监督和指导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及时解决本小组的护理问题</a:t>
                </a:r>
                <a:endParaRPr/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三级质控：护理组长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负责本病区的护理质控工作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对本病区的护理工作进行监督和指导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及时解决本病区的护理问题</a:t>
                </a:r>
                <a:endParaRPr/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四级质控：护士长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负责本科室的护理工作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五级质控：护理人员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基础护理组质控的五级质控体系建立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制定护理操作规程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降低护理风险</a:t>
                </a:r>
                <a:endParaRPr/>
              </a:p>
            </p:txBody>
          </p:sp>
          <p:sp>
            <p:nvSpPr>
              <p:cNvPr id="2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设定护理质量指标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促进护理质量持续改进</a:t>
                </a:r>
                <a:endParaRPr/>
              </a:p>
            </p:txBody>
          </p:sp>
          <p:sp>
            <p:nvSpPr>
              <p:cNvPr id="2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制定护理风险管理措施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降低护理风险</a:t>
                </a:r>
                <a:endParaRPr/>
              </a:p>
            </p:txBody>
          </p:sp>
          <p:sp>
            <p:nvSpPr>
              <p:cNvPr id="2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基础护理组质控的标准化操作流程制定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使用PDCA循环进行护理质量改进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使用品管圈进行护理质量改进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使用其他护理质量改进工具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采用护理质量改进工具</a:t>
                </a:r>
                <a:endParaRPr/>
              </a:p>
            </p:txBody>
          </p:sp>
        </p:grpSp>
        <p:grpSp>
          <p:nvGrpSpPr>
            <p:cNvPr id="2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设定护理质量改进目标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制定护理质量改进计划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落实护理质量改进措施</a:t>
                </a:r>
                <a:endParaRPr/>
              </a:p>
            </p:txBody>
          </p:sp>
          <p:sp>
            <p:nvSpPr>
              <p:cNvPr id="2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建立护理质量改进机制</a:t>
                </a:r>
                <a:endParaRPr/>
              </a:p>
            </p:txBody>
          </p:sp>
          <p:sp>
            <p:nvSpPr>
              <p:cNvPr id="2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对护理质量改进成果进行评价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分析护理质量改进过程中的问题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持续改进护理质量</a:t>
                </a:r>
                <a:endParaRPr/>
              </a:p>
            </p:txBody>
          </p:sp>
          <p:sp>
            <p:nvSpPr>
              <p:cNvPr id="2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定期评估护理质量改进效果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基础护理组质控的持续质量改进方法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基础护理组质控的关键环节和要素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基础护理组质控的病人评估与分级护理实施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对病人进行全面评估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评估病人的心理和生理需求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根据病人评估结果进行分级护理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提供相应的护理服务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https://d.book118.com/735040034011011110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基础护理组质控PPT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2024-09-15T02:52:21.289</cp:lastPrinted>
  <dcterms:created xsi:type="dcterms:W3CDTF">2024-09-14T18:52:21Z</dcterms:created>
  <dcterms:modified xsi:type="dcterms:W3CDTF">2024-09-14T18:52:23Z</dcterms:modified>
</cp:coreProperties>
</file>