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7FD43-C502-4CCA-8B62-7824822DA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A745A-9775-4308-905A-9DC2A5A8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D8E32-09DF-42B1-B6C1-69A6C8F1B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7A920-0E7C-46A0-9E09-B9B0F6D6A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A2BB37-B782-4653-B9F9-83AAD09D7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82B33-695F-419B-9A55-BEC3E725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E6025-4200-43CB-B7EA-784099CF0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DA87A-C855-4C86-B9D2-CB4674DE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B30FB-DAE1-4563-9F8F-D0E0128CC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0BDD8-B460-43AB-8578-A9585F1E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93DB4-B36E-46ED-915D-AF4195CF7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40121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坠床患者护理查房总结ppt课件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评估患者病情状况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了解患者护理需求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提高护理质量与安全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近年来，坠床事件在医疗机构中时有发生，给患者带来身体和心理上的伤害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为了提高护理人员对坠床患者的护理能力，降低患者并发症发生率，本次护理查房旨在总结坠床患者的护理经验，提高护理质量。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患者情况概述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住址：某市某区某街道某号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年龄：78岁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联系电话：138-xxxx-xxxx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917" r="10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患者因不慎从床上坠落，导致头部受伤，出现头晕、恶心等症状。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经医生初步诊断，患者存在轻微脑震荡，需要留院观察治疗。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患者同时患有高血压和糖尿病等基础疾病，需注意控制病情。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375" r="12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需要密切监测患者的生命体征，包括血压、心率、呼吸等。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需要定时记录患者的病情状况，包括意识状态、肢体活动情况等。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需要根据患者的病情状况和自身认知情况进行心理护理和健康宣教。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本次护理查房于X年X月X日上午X点至X点进行，参与人员包括护士长、责任护士、实习护士及相关医生。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查房地点为病房区X号病房，该病房收治了一名因不慎坠床而导致骨折的患者。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演示了如何正确处理和包扎患者的伤口，强调了无菌操作的重要性。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演示了如何根据患者的具体情况，安全地调整患者的体位，以防止褥疮和其他并发症的发生。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演示了疼痛评估的方法，以及如何根据患者的疼痛程度给予适当的镇痛措施。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护理操作演示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https://d.book118.com/735040121032011040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2024-08-31T01:23:29.591</cp:lastPrinted>
  <dcterms:created xsi:type="dcterms:W3CDTF">2024-08-30T17:23:29Z</dcterms:created>
  <dcterms:modified xsi:type="dcterms:W3CDTF">2024-08-30T17:23:31Z</dcterms:modified>
</cp:coreProperties>
</file>