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0A408D-8F00-4138-A413-7C9B6EEE3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3AECB3-11E0-4A2A-BA47-551363D3B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6AE107-6B20-446D-B0BC-F40F5D745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058322-F3C0-4D9D-88C2-964987AC4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CDA60B-719D-49C2-A2E7-12DB5B94A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EDE504-D773-4F18-BA61-9C0709BD01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AAD2FE-22FA-4DED-AD17-4F02B3DE4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DC61A2-8BFB-438F-ABA6-3C50BA312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765C39-AFF7-491B-B293-6053D0745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249A82-D5F6-45B0-8F9C-A1CF020C8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1CE096-CBC4-4A22-BCA6-CA28964B4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04203114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认证标志的使用和维护要求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认证标志基本概念与意义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认证标志使用规范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认证标志维护管理策略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企业内部管理体系建设要求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监管部门职责与监管措施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总结：提高认证标志使用和维护水平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认证标志基本概念与意义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823" r="3082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968" r="289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认证标志是指由认证机构颁发的，证明某一产品、服务、管理体系等符合特定标准或规范的标志。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认证标志可以帮助消费者识别符合标准的产品或服务，提高市场信任度和竞争力，同时也有助于企业提升品牌形象和知名度。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认证标志定义及作用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如ISO 9001质量管理体系认证标志，证明企业的质量管理体系符合国际标准，能够持续稳定地提供合格产品。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质量认证标志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如CE安全认证标志，证明产品符合欧洲安全标准，可以在欧洲市场销售。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安全认证标志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如中国环境标志认证，证明产品在生产、使用、处置等过程中符合环保要求，对环境影响较小。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环保认证标志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如有机认证、绿色食品认证等，针对特定领域或行业的产品或服务进行认证。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其他认证标志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常见类型及其特点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其他相关法规和标准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针对不同行业和领域的认证标志，还有相应的法规和标准进行规范和管理。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《中华人民共和国认证认可条例》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规定了认证机构的设立、认证程序、认证标志的使用和管理等方面的要求。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《强制性产品认证管理规定》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对列入目录内的产品实施强制性产品认证制度，要求产品必须符合国家标准和技术规范才能获得认证标志。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法律法规依据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认证标志使用规范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认证标志只能用于已经通过相关认证机构认证的产品或服务上，以证明其符合特定的标准或要求。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适用于获得认证的产品或服务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使用认证标志的产品或服务必须符合国家法律法规的要求，且不得侵犯他人的合法权益。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符合法律法规要求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使用认证标志需要获得认证机构的授权或许可，确保标志的合法性和有效性。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认证机构授权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适用范围与条件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8754" r="2875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7503" b="2750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标识方法与要求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标志的样式和颜色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认证标志的样式和颜色应符合认证机构的规定，以确保标志的辨识度和一致性。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标志的位置和大小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认证标志应放置在产品或服务的明显位置，且大小适中，以便于消费者识别和辨认。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附加信息的标注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在必要情况下，可以在认证标志附近标注附加信息，如认证机构名称、认证标准号等，以增加标志的可信度和透明度。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31396" r="31396"/>
          <a:stretch>
            <a:fillRect/>
          </a:stretch>
        </p:blipFill>
        <p:spPr>
          <a:xfrm>
            <a:off x="161995" y="1165346"/>
            <a:ext cx="4300145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不得伪造或冒用认证标志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任何单位或个人不得伪造或冒用认证标志，否则将承担法律责任。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不得随意更改认证标志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获得认证的产品或服务在使用认证标志时，不得随意更改标志的样式、颜色、位置等，以免影响标志的辨识度和有效性。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注意标志的更新和换证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认证标志有一定的有效期限，过期后需要及时更新或换证，以确保标志的持续有效性和合法性。同时，要注意关注认证机构的换证通知和要求，以免错过换证时机。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注意事项及误区提示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认证标志维护管理策略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250" b="92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设立定期检查制度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对认证标志的使用情况进行定期巡查，确保其符合相关法规和标准要求。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更新机制完善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根据市场需求和技术发展，及时更新认证标志的设计、颜色、尺寸等要素，保持其时效性和先进性。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建立档案管理制度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对认证标志的使用情况进行记录和管理，形成完整的档案资料，便于追溯和查询。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定期检查与更新机制建立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对可能出现的认证标志使用异常情况进行分类，如冒用、伪造、超期使用等。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明确异常情况种类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针对不同种类的异常情况，制定相应的处理流程，包括报告、核实、处置等环节。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制定处理流程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对违反认证标志使用规定的行为进行严厉打击，加强监管和处罚力度，维护市场秩序和消费者权益。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加强监管和处罚力度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异常情况处理流程梳理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https://d.book118.com/735042031141011112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2024-09-18T21:04:18.306</cp:lastPrinted>
  <dcterms:created xsi:type="dcterms:W3CDTF">2024-09-18T13:04:18Z</dcterms:created>
  <dcterms:modified xsi:type="dcterms:W3CDTF">2024-09-18T13:04:20Z</dcterms:modified>
</cp:coreProperties>
</file>