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C215D-AED8-4BE6-88E6-C8053BBA1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94204-E8BD-422E-9323-3C9353A1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ABED6-D6E3-45AE-B06D-4EB080804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C0030-0107-4D76-B65E-3B4C07C37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F00B44-5C24-4C03-937B-6874F075B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92DB46-8D8F-4ACB-8560-1CD8D4E7D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0CAF4A-1660-4A76-A37C-B0E1286EC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7DAF9-3E9C-4231-AD47-ABB078905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178E9-B360-440F-8BF1-E217E6213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50FB2-E607-4DA3-841E-764C0CA65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A01ED-4BC4-4F5A-B46C-10C1F8B25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422342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酒店客房运营管理创新客房销售渠道和推广方式培训ppt课件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酒店客房市场现状及趋势分析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创新客房销售渠道策略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推广方式创新与实践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客户关系管理与服务质量提升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数据驱动下的运营决策支持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提升酒店客房销售业绩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通过创新销售渠道和推广方式，提高酒店客房的入住率和收益。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随着消费者行为和市场需求的变化，需要不断更新销售策略和推广手段。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强化品牌影响力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通过有效的推广和宣传，提升酒店品牌知名度和美誉度。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32" b="283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了解当前酒店客房销售市场的现状和特点。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酒店客房销售现状分析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探讨新的销售渠道，如在线预订平台、社交媒体、直销渠道等。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创新销售渠道介绍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分享有效的推广策略和方法，包括内容营销、社交媒体推广、搜索引擎优化等。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推广方式创新与实践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通过成功案例分析，总结创新销售和推广的实践经验。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案例分析与经验分享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酒店客房市场现状及趋势分析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近年来，酒店客房市场规模不断扩大，酒店数量、客房数量及营业收入均呈上升趋势。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酒店行业竞争激烈，品牌酒店、连锁酒店和单体酒店各具特色，竞相争夺市场份额。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886" r="788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消费者对酒店客房的需求呈现多样化、个性化趋势，对服务质量、设施完备程度等方面要求不断提高。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酒店客房市场现状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随着消费者年龄结构的年轻化，对酒店客房的时尚、科技元素需求增加。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消费者对酒店客房的品质要求提高，包括床品、卫浴用品、房间装修等方面。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智能客房逐渐受到消费者追捧，如智能门锁、语音控制等科技应用为住客带来便捷体验。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科技应用将成为酒店行业发展的重要驱动力，如人工智能、大数据等技术将助力酒店提升运营效率和服务质量。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未来酒店行业将更加注重环保理念，推广绿色客房、节能减排等措施。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酒店将积极拓展多元化业务，如会议、餐饮、娱乐等，以满足消费者一站式需求。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创新客房销售渠道策略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通过酒店前台、电话预订等方式提升直销比例，增加客户黏性。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167" r="20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直销渠道强化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筛选优质代理商，建立长期合作关系，确保代理商提供合理的客房价格和优质的服务。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代理商合作优化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积极开发商务客户，签订长期合作协议，提供个性化服务和优惠政策。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商务客户开发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传统销售渠道优化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与携程、去哪儿等知名OTA平台合作，提高酒店在线曝光率和预订量。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OTA平台合作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完善酒店官方网站，提供在线预订、支付等功能，提升客户体验。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酒店官网建设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利用微信、微博等社交媒体平台，发布酒店促销信息，吸引潜在客户。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线上销售渠道拓展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企业客户开发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积极开发企业客户，为企业提供会议、商务活动等配套服务。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会员计划推广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推出酒店会员计划，为会员提供积分兑换、优先预订等权益，提高客户忠诚度。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与旅行社建立合作关系，为团队游客提供优惠政策和个性化服务。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推广方式创新与实践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通过社交媒体数据分析工具，监测推广效果，优化发布内容和时间，提高用户转化率。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根据目标受众特征，选择合适的社交媒体平台进行推广，如微信、微博、抖音等。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内容创意与发布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制定有吸引力的内容策略，定期发布高质量的图片、视频和文章，提升品牌曝光度和用户互动性。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https://d.book118.com/735042234224011034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2024-08-30T06:46:28.354</cp:lastPrinted>
  <dcterms:created xsi:type="dcterms:W3CDTF">2024-08-29T22:46:28Z</dcterms:created>
  <dcterms:modified xsi:type="dcterms:W3CDTF">2024-08-29T22:46:30Z</dcterms:modified>
</cp:coreProperties>
</file>