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2C19-2CD8-40AA-932D-652BED4C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E3ED-5DFA-4B0F-851A-2B74BB32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DD8E-0AAF-4D99-AFC4-DE0B1DFF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50F16-43F9-4BAD-83CA-8079872E4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F43B4-508A-47A8-98C7-CB41A68C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541D1-317B-41D7-A254-E04EB428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82534-0BB9-4977-B1F9-C0F19BA2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3E910-704F-4921-94CA-E5903B11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A1677-9BB0-4AE8-BD2C-55725F44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A05DE-7AD4-4467-BE2D-DC109EF9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9D21C-8F1A-4E2C-9124-EC79E023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3304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某饮料外部分析识别产业的机会及威胁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饮料市场概述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供应链与渠道分析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通过了解市场动态和竞争对手情况，为企业制定有效的竞争策略，提升市场份额和盈利能力。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识别产业机会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通过对饮料市场的深入分析，发现潜在的增长点和创新机会，为企业制定发展战略提供参考。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及时察觉并评估市场中的威胁和挑战，为企业调整经营策略、规避风险提供依据。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简要介绍饮料市场的整体规模、增长趋势、主要参与者等。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详细分析市场中存在的增长机会，包括新兴市场、消费者需求变化、技术创新等。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深入剖析市场中的威胁和挑战，包括竞争对手、政策法规、经济环境等。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根据机会和威胁的分析结果，提出针对性的战略建议和措施。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饮料市场概述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总体市场规模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全球饮料市场规模巨大，近年来保持稳定增长，预计未来几年将持续扩大。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各细分市场规模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碳酸饮料、果汁饮料、茶饮料、功能饮料等细分市场均表现出强劲的增长势头。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市场增长率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随着消费者对健康、天然、低糖等概念的关注度不断提高，健康型饮料市场增长率尤为突出。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消费者越来越注重饮料的成分和健康属性，对天然、低糖、无添加等概念的需求增加。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口味多样化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消费者对饮料口味的需求日益多样化，对新奇、独特的口味充满好奇和尝试欲望。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随着生活节奏的加快，消费者对饮料的便捷性需求提高，如即饮型、小包装等。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本土品牌崛起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近年来，一些本土品牌凭借对本地市场的深入了解和创新产品，逐渐在市场中占据一席之地。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新兴品牌挑战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随着消费者需求的变化和市场的不断发展，一些新兴品牌凭借独特的产品定位和营销策略，对传统品牌形成挑战。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国际品牌主导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目前全球饮料市场主要由几大国际品牌主导，如可口可乐、百事可乐、雀巢等。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产业机会分析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利用全球化趋势，将产品推向国际市场，尤其是新兴市场，如亚洲、非洲和拉丁美洲。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全球化市场拓展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针对不同消费者群体，开发多元化产品线和市场定位，满足不同需求。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多元化市场拓展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与其他产业或品牌进行跨界合作，共同开发新产品或市场，实现资源共享和互利共赢。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跨界合作与联盟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市场拓展机会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健康与功能性饮料创新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开发具有健康或功能性特点的饮料，如低糖、低脂、高纤维、富含维生素等。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提供个性化定制服务，允许消费者根据自己的口味和需求定制饮料。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环保与可持续发展创新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采用环保包装和可持续生产方法，减少对环境的影响，吸引环保意识较强的消费者。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产品创新机会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利用大数据、人工智能等先进技术，进行精准营销和个性化推荐，提高营销效率和效果。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充分利用社交媒体平台，进行品牌宣传、互动营销和口碑传播。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打造独特的消费体验，如主题餐厅、快闪店等，吸引消费者并提升品牌认知度。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营销策略优化机会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产业威胁分析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国家对食品、饮料行业的法律法规进行不定期的调整和完善，可能对企业的生产经营带来影响。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政府对于饮料产业的政策导向以及对于健康、环保等相关政策的调整，可能对企业的市场策略和产品策略造成影响。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政策变动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随着行业标准的不断提高，企业可能需要投入更多的资金和技术来满足相关标准，增加了企业的运营成本。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政策法规变化风险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https://d.book118.com/735043304013011034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2024-08-29T10:17:57.451</cp:lastPrinted>
  <dcterms:created xsi:type="dcterms:W3CDTF">2024-08-29T02:17:57Z</dcterms:created>
  <dcterms:modified xsi:type="dcterms:W3CDTF">2024-08-29T02:17:59Z</dcterms:modified>
</cp:coreProperties>
</file>