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CD5B4-5CC9-4395-96D7-CA3944928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AA544-9CA5-46EE-A957-6F5B716D1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1C761-8C39-497F-A0F7-FB4AE0464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3C876-B97E-4F0A-82BE-968EBECD1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75265-B86B-4356-9720-0915C92D1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D9CA6-B1A4-46D2-8A4F-79650407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6A9DE-0558-47DF-B95B-29E1FBF4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C5C17-9190-48CB-923D-9ED8577BD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7BB7E-001F-448E-9977-DFC297D7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30A90-1A5D-4D04-83FB-15202EF04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9F2A1-4D12-4D0B-904C-64CD0DE8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43342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管理学原理组织管理解析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组织管理基本概念与原理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组织结构设计与类型分析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组织权力、职责与沟通机制建立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人力资源配置与激励机制设计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领导力培养与团队建设策略部署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变革管理与创新推动实践探讨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组织管理是指通过建立组织结构、规定职务或职位、明确责权关系等，以有效实现组织目标的过程。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组织管理是确保组织高效运转、实现目标的关键环节，它涉及到人力资源、物力资源、财力资源、信息资源等多个方面的合理配置和协调。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组织管理定义及重要性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古典管理理论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包括泰勒的科学管理理论、法约尔的一般管理理论和韦伯的官僚制理论，这些理论为组织管理奠定了基础。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行为科学管理理论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强调人的因素在组织管理中的重要性，关注员工的行为、动机和满足度对组织绩效的影响。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现代管理理论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包括系统管理理论、权变管理理论、战略管理理论等，这些理论更加注重组织的整体性和动态性，强调组织对环境的适应能力和创新能力。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组织管理理论发展历程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现代组织管理原则与特点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包括目标导向原则、分工协作原则、权责对等原则、管理幅度原则等，这些原则是指导现代组织管理实践的基本准则。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现代组织管理具有开放性、动态性、整体性、人本性和创新性等特点，这些特点要求组织在管理实践中更加注重员工的参与和发展，以及组织对外部环境的适应和变革。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组织结构设计与类型分析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包括目标一致性、分工与协作、有效管理幅度、权责对等、稳定性与适应性相结合等原则。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通常包括分析组织目标、确定组织职能、设计部门结构、划分职位与职责、制定工作流程等步骤。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组织结构设计原则及流程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以项目和任务为中心，灵活性强，但管理难度较大。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适用于大型多元化企业，以产品或地区为划分依据，实行分权管理。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直线职能制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结合直线制和职能制的特点，既保持统一指挥，又发挥职能部门的参谋指导作用。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简单直接，适用于小型组织或现场作业。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强调专业化分工，适用于需要专业技能支持的组织。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常见组织结构类型介绍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优点是指挥统一，责任明确；缺点是缺乏专业化分工，对管理者要求较高。适用于小型企业或初创期企业。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优点是专业化程度高，有利于提高工作效率；缺点是容易形成多头领导，协调困难。适用于需要专业技能支持的中型企业或组织。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优点是既保持统一指挥，又发挥职能部门作用；缺点是职能部门之间横向联系较差，信息传递路线较长。适用于中大型企业或组织。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优点是分权管理，有利于调动各事业部积极性；缺点是容易形成独立王国，增加管理成本。适用于大型多元化企业或组织。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优点是灵活性强，有利于加强不同部门之间的协作；缺点是双重领导，管理难度较大。适用于以项目和任务为中心的企业或组织。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直线职能制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优缺点比较与适用场景分析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组织权力、职责与沟通机制建立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719" b="1171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根据组织结构和岗位设置，明确各级管理者和员工的权力范围，确保权力与责任相匹配。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权力分配原则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通过制定详细的岗位职责说明书，明确每个岗位的职责、任务和目标，确保员工清楚自己的工作内容和要求。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职责明确化方法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对组织内部的权责关系进行梳理，消除权责不清、重叠或遗漏的现象，提高工作效率和协同性。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权责关系梳理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权力分配与职责明确化过程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对员工进行沟通技巧培训，提高员工的沟通能力和效率，促进组织内部的信息交流。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正式沟通渠道建立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设立完善的正式沟通渠道，如会议、报告、文件等，确保信息在组织内部有序传递。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非正式沟通渠道利用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合理利用非正式沟通渠道，如员工间的交流、小道消息等，获取更全面的信息，了解员工真实想法。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有效沟通机制构建方法论述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https://d.book118.com/735043342202011104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2024-09-14T06:50:27.648</cp:lastPrinted>
  <dcterms:created xsi:type="dcterms:W3CDTF">2024-09-13T22:50:27Z</dcterms:created>
  <dcterms:modified xsi:type="dcterms:W3CDTF">2024-09-13T22:50:29Z</dcterms:modified>
</cp:coreProperties>
</file>