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0DDC4-5421-4103-B70C-746A88B0D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3EE3E-33BB-4298-8859-C49DA70F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8EC48-AE83-4A68-BCAE-8822A2436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63E7A-1E6C-4D80-A646-B9D90D5F8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7CE143-263B-4D6F-BF9A-B043DAE13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01907C-3139-4F3E-A75E-5C83D175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96A3A-F5E4-4E4D-9761-8EF0D16AE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351B6-EF00-4B86-95D1-E4EF571E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04690-BF2A-4BFA-A01D-D12FA2387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5AFEA-7518-43AA-AD20-9596C388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2B861-9D82-4BCA-80EC-9905BE56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4401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建筑装饰材料行业2024年公司转型思路探索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公司转型的必要性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转型策略与方向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随着城市化进程加速和居民消费水平提高，建筑装饰材料市场需求持续增长。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政府对环保、安全的政策要求趋严，对建筑装饰材料行业产生一定影响。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新材料的研发和应用，推动建筑装饰材料行业的技术进步和产品升级。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环保、低碳、节能成为建筑装饰材料行业的发展趋势。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88" b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消费者对装饰风格的个性化需求增加，推动建筑装饰材料行业的个性化定制趋势。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智能化技术应用于建筑装饰材料行业，提高生产效率和产品质量。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知名品牌在市场上占据一定优势，品牌影响力成为竞争的重要因素。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部分企业通过降低价格来争夺市场份额，价格竞争仍然存在。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提供优质的售前、售中、售后服务成为企业竞争的重要手段。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服务竞争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公司转型的必要性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客户对产品的品质、功能和个性化需求日益增长，传统模式难以满足。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随着原材料、人工成本的上涨，传统建筑装饰材料企业面临较大的成本压力。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市场上众多的同质化产品使得竞争愈发激烈，企业需要寻求差异化竞争优势。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传统模式的挑战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消费者越来越关注产品的环保性能，对绿色、低碳、可回收材料的需求增加。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客户希望获得量身定制的产品和服务，以满足其个性化需求和审美。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随着科技的发展，客户对智能化、数字化产品的需求逐渐增强。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企业需承担社会责任，通过转型实现环保、节能和可持续发展。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可持续发展有助于企业长期稳定发展，提升品牌形象和市场竞争力。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政府对环保和可持续发展日益重视，企业需符合相关法规和政策要求。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41" b="18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转型策略与方向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通过技术创新和升级，提高产品质量和竞争力。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加大研发投入，开发具有自主知识产权的新型装饰材料，提高产品的技术含量和附加值。同时，采用先进的生产技术和设备，优化生产流程，降低成本，提高生产效率。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增强企业核心竞争力。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升级，企业可以获得更多的竞争优势，提高市场占有率。这包括开发具有独特性能和功能的新型装饰材料，满足消费者日益多样化的需求，以及提高产品的质量和稳定性，赢得客户的信任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可持续发展理念的普及，建筑装饰材料行业需要不断升级和转型。通过技术创新和升级，企业可以开发出更加环保、节能、可循环利用的新型装饰材料，推动整个产业的绿色化和可持续发展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从传统销售模式向多元化销售模式转变。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随着互联网和电子商务的快速发展，传统的销售模式已经难以满足市场需求。企业需要积极探索线上销售、定制化服务、体验式销售等多元化销售模式，提高销售效率和客户满意度。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业务模式的转变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拓展新的应用领域和市场。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建筑装饰材料的应用领域非常广泛，除了传统的家居装修外，还可以拓展到商业空间、公共设施、文化创意等领域。企业需要积极开拓新的应用领域和市场，发掘潜在的客户需求，提高市场占有率和盈利能力。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业务模式的转变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加强产业链合作与整合。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装饰材料行业涉及的产业链较长，包括原材料供应、生产制造、销售服务等环节。企业需要加强与上下游企业的合作与整合，形成完整的产业链条，提高整体竞争力。同时，通过兼并收购等方式实现资源整合和规模效应，降低成本，提高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业务模式的转变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https://d.book118.com/735044011321011042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2024-09-04T08:05:03.956</cp:lastPrinted>
  <dcterms:created xsi:type="dcterms:W3CDTF">2024-09-04T00:05:03Z</dcterms:created>
  <dcterms:modified xsi:type="dcterms:W3CDTF">2024-09-04T00:05:05Z</dcterms:modified>
</cp:coreProperties>
</file>