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1A815B5-F75F-4B56-B319-68F55B5C4E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33A77A0-B88F-4EED-BD0D-D766CB2837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B3FA475-E3E4-49B2-BE40-9B3D7070BC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C480551-72F8-432C-8442-DD929216FD3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F97A5E0-3021-43F3-8286-76A6DB2D472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F370EB5-1EEF-4FCA-B98D-20F61BB96D4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CFA959C-0B52-4343-BE2C-5F022DE3B7D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F85DC6A-DBC1-402D-B920-EEF96BA2495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BD4F0B6-F6D8-4DA5-9D86-F1CD9026C89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4DD4CDF-70A7-426D-9EBE-95CABAFD86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272A785-8995-4EB0-8708-CC51D588C3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35044120023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垃圾分类与城市交通运输的关系</a:t>
            </a:r>
          </a:p>
        </p:txBody>
      </p:sp>
      <p:sp>
        <p:nvSpPr>
          <p:cNvPr id="3" name="AutoShape 3"/>
          <p:cNvSpPr/>
          <p:nvPr/>
        </p:nvSpPr>
        <p:spPr>
          <a:xfrm>
            <a:off x="878191" y="4363593"/>
            <a:ext cx="2414501"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alpha val="100000"/>
                  </a:schemeClr>
                </a:solidFill>
                <a:latin typeface="Microsoft Yahei"/>
                <a:ea typeface="Microsoft Yahei"/>
                <a:cs typeface="Microsoft Yahei"/>
              </a:rPr>
              <a:t>汇报人：XX</a:t>
            </a:r>
            <a:endParaRPr lang="en-US" sz="1100"/>
          </a:p>
        </p:txBody>
      </p:sp>
      <p:sp>
        <p:nvSpPr>
          <p:cNvPr id="4" name="AutoShape 4"/>
          <p:cNvSpPr/>
          <p:nvPr/>
        </p:nvSpPr>
        <p:spPr>
          <a:xfrm>
            <a:off x="3539184" y="4354068"/>
            <a:ext cx="235091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alpha val="100000"/>
                  </a:schemeClr>
                </a:solidFill>
                <a:latin typeface="Microsoft Yahei"/>
                <a:ea typeface="Microsoft Yahei"/>
                <a:cs typeface="Microsoft Yahei"/>
              </a:rPr>
              <a:t>2024-01-23</a:t>
            </a:r>
            <a:endParaRPr lang="en-US" sz="1100"/>
          </a:p>
        </p:txBody>
      </p:sp>
      <p:sp>
        <p:nvSpPr>
          <p:cNvPr id="5" name="AutoShape 5"/>
          <p:cNvSpPr/>
          <p:nvPr/>
        </p:nvSpPr>
        <p:spPr>
          <a:xfrm>
            <a:off x="836022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200">
                <a:solidFill>
                  <a:schemeClr val="lt1">
                    <a:alpha val="100000"/>
                  </a:schemeClr>
                </a:solidFill>
                <a:latin typeface="Microsoft Yahei"/>
                <a:ea typeface="Microsoft Yahei"/>
                <a:cs typeface="Microsoft Yahei"/>
              </a:rPr>
              <a:t>XX</a:t>
            </a:r>
            <a:endParaRPr lang="en-US" sz="1100"/>
          </a:p>
        </p:txBody>
      </p:sp>
      <p:sp>
        <p:nvSpPr>
          <p:cNvPr id="6" name="TextBox 6"/>
          <p:cNvSpPr txBox="1"/>
          <p:nvPr/>
        </p:nvSpPr>
        <p:spPr>
          <a:xfrm>
            <a:off x="689387" y="6072206"/>
            <a:ext cx="229743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FFFFFF">
                    <a:alpha val="100000"/>
                  </a:srgbClr>
                </a:solidFill>
                <a:latin typeface="Microsoft Yahei"/>
                <a:ea typeface="Microsoft Yahei"/>
                <a:cs typeface="Microsoft Yahei"/>
              </a:rPr>
              <a:t>REPORTING</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001074" y="877515"/>
            <a:ext cx="2792730"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4473390" y="1191132"/>
            <a:ext cx="6278486" cy="532671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垃圾分类概述</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城市交通运输概述</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垃圾分类对城市交通运输的影响</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城市交通运输对垃圾分类的推动作用</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垃圾分类与城市交通运输的互动关系</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引言</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3000" r="130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垃圾分类的重要性</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通过垃圾分类，可实现资源回收利用，减少垃圾处理压力，促进循环经济发展。</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城市化进程加速</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随着全球城市化进程的推进，城市人口数量不断增加，垃圾产生量也逐年攀升。</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资源短缺与环境压力</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大量垃圾不仅占用土地资源，还造成资源浪费和环境污染，对可持续发展构成威胁。</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8750" r="8750"/>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垃圾运输与处理环节</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城市交通运输是垃圾从产生到处理的重要环节，涉及垃圾收集、运输和最终处置。</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交通拥堵与运输效率</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城市交通运输的拥堵问题影响垃圾运输效率，可能导致垃圾堆积和处理延误。</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能源消耗与排放</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垃圾运输车辆的能源消耗和尾气排放对城市环境和空气质量产生影响。</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垃圾分类与城市交通运输的关联</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垃圾分类概述</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76" r="27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按照垃圾的成分、属性、利用价值、对环境影响及现有处理方式，将其分离成不同类别，以实现资源化、减量化和无害化的目的。</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主要包括源头分类、专业回收、科学处理和政府引导、全民参与等原则。</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垃圾分类的定义与原则</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垃圾分类原则</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垃圾分类定义</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国内外垃圾分类现状</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国内垃圾分类现状</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近年来，我国加速推进垃圾分类制度，多个城市出台相关法规和政策，引导居民进行垃圾分类。同时，垃圾分类处理设施不断完善，资源化利用率逐步提高。</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国外垃圾分类现状</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许多发达国家在垃圾分类方面有着成熟的经验和制度。例如，日本实行严格的垃圾分类制度，德国采用垃圾收费制度等，有效促进了垃圾减量化和资源化。</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公众意识不足、分类标准不统一、处理技术不成熟等是垃圾分类面临的主要挑战。</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挑战</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随着环保意识的提高和技术的进步，垃圾分类为城市可持续发展带来重要机遇，如促进资源回收利用、减少环境污染等。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机遇</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垃圾分类的挑战与机遇</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城市交通运输概述</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城市交通运输的定义与特点</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城市交通运输是指在城市范围内，通过各种交通方式和工具，实现人和货物的空间位移。</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城市交通运输的特点包括：高密度、高频率、多样性、复杂性。</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现状</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城市交通拥堵、交通事故频发、环境污染严重。</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发展趋势</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智能化、绿色化、共享化、综合化。</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城市交通运输的现状与发展趋势</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挑战</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交通拥堵、交通事故、环境污染、能源短缺。</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25" r="16625"/>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机遇</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新技术应用（如大数据、人工智能等）、政策推动（如公交优先、限制私家车等）、市场需求（如共享经济、绿色出行等）。</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垃圾分类对城市交通运输的影响</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垃圾分类可以减少城市垃圾的数量和体积，降低垃圾运输的频率和成本，从而减轻城市交通运输的压力。</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城市交通运输的挑战与机遇</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城市交通运输的挑战与机遇</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城市交通运输为垃圾分类提供了必要的运输工具和服务，如垃圾收集车、中转站等，保障了垃圾分类的顺利进行。</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城市交通运输对垃圾分类的支撑</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通过优化城市交通运输系统，提高垃圾分类和运输的效率，可以实现城市环境的改善和资源的节约利用。例如，建立智能化的垃圾收集和运输系统，实现垃圾分类和运输的实时监控和调度，提高垃圾处理的整体效率。</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垃圾分类与城市交通运输的协同发展</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04</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垃圾分类对城市交通运输的影响</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https://d.book118.com/735044120023011101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41400"/>
      </a:dk1>
      <a:lt1>
        <a:srgbClr val="F0FFD9"/>
      </a:lt1>
      <a:dk2>
        <a:srgbClr val="000000"/>
      </a:dk2>
      <a:lt2>
        <a:srgbClr val="FFFFFF"/>
      </a:lt2>
      <a:accent1>
        <a:srgbClr val="2C4A1E"/>
      </a:accent1>
      <a:accent2>
        <a:srgbClr val="29701D"/>
      </a:accent2>
      <a:accent3>
        <a:srgbClr val="6FBD2F"/>
      </a:accent3>
      <a:accent4>
        <a:srgbClr val="93BD42"/>
      </a:accent4>
      <a:accent5>
        <a:srgbClr val="B6C431"/>
      </a:accent5>
      <a:accent6>
        <a:srgbClr val="C8E06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2024-09-09T08:51:05.814</cp:lastPrinted>
  <dcterms:created xsi:type="dcterms:W3CDTF">2024-09-09T00:51:05Z</dcterms:created>
  <dcterms:modified xsi:type="dcterms:W3CDTF">2024-09-09T00:51:08Z</dcterms:modified>
</cp:coreProperties>
</file>