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9B17121-A7D9-4402-9304-17278A974E2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58331-3A40-4809-BCCF-60E46EE7F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90EC5-5D3B-4806-9A9B-833732CF8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DAC5E-1595-4C22-BCB0-E89961325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C8319-B7B6-4449-8915-47293827A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81A75F-BEEF-4DAD-ACB3-C5EEA05E2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EBB84E-6DF0-4A64-96F4-52B5AB635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7F9794-91F9-4B35-8C9F-93A88F5BA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C3B7B-3A6C-4BAD-9A9A-56B33554A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ED94B-BCCE-46BA-B9F5-42245B240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BCE36-EC88-49CE-9C26-83FBBB048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730B4-751B-4A30-A8AB-43AB959C0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8D6AA85-0907-4B53-B8ED-9C6B631BACE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6505034-1C5E-4888-8040-D8BCFA5E5A2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10013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投入激情收获辉煌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投入激情收获辉煌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激情的来源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辉煌的路径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辉煌的成就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投入激情收获辉煌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5833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为什么我们需要投入激情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激情是推动我们前进的动力，是我们在面对困难时不屈不挠的精神支柱。只有全情投入，我们才能迎难而上，战胜一切困难，最终达到辉煌的彼岸。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激情的重要性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激情是成功不可或缺的要素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成功的关键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激情使我们保持对目标的高度热情和动力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追求目标动力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投入激情可以激发我们更高效率地完成工作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辉煌的定义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辉煌代表着我们对于事业、生活的高远追求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一种精神追求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辉煌是人们在特定领域中取得的最高成就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最高境界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辉煌反映了我们取得的显著成果和成功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显著的成就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投入激情收获辉煌的意义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投入激情可以激发我们内在的潜能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激发潜能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投入激情是取得成功的关键之一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关键因素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全情投入让我们更专注于实现目标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专注目标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全情投入的重要性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投入激情是我们取得成功的关键，只有全情投入，我们才能克服困难，实现目标，最终收获辉煌。激情是我们不断前行的动力源泉，让我们心无旁骛，全身心地投入到事业中。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激情的来源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内在动力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激情源泉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内在动力是我们内心深处产生的激情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坚定信念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内在动力可以帮助我们坚定信念，不轻言放弃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热爱与追求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内在动力来源于我们对目标的热爱和追求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外在激励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外部环境刺激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外在激励是外部环境对我们产生的刺激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他人认可支持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外在激励可以是他人的认可和支持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更努力追求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外在激励可以让我们更加努力去追求辉煌的目标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激情的培养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激情可以通过不断的学习和积累来培养，通过自我激励和自我鼓励来加强，也可以通过不断挑战自己的极限来激发。培养激情是达成目标的重要步骤。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激情的来源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热爱生活是激发激情的重要源泉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生活态度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积极乐观的生活态度可以带来更多的收获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激情体验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通过热爱生活，可以体验到真正的激情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热爱生活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热爱生活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热爱生活可以让我们对生活充满希望和激情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热爱生活是投入激情的基础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激情的重要性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成功关键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激情是成功的关键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克服困难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激情可以克服困难，战胜挑战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激发创造力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激情可以激发创造力，实现梦想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投入激情，收获辉煌，内在动力和外在激励共同推动着我们不断前行。通过培养激情，热爱生活，我们可以更好地实现自己的目标和梦想。激情是成功的关键，让我们保持热情，迎接挑战！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辉煌的路径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设定明确的目标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具体可行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目标要具体、可行、有挑战性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明确方向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目标可以帮助我们明确方向，提高工作效率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第一步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目标是通往辉煌的第一步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https://d.book118.com/735100132014011130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投入激情收获辉煌</vt:lpstr>
      <vt:lpstr>目录</vt:lpstr>
      <vt:lpstr>第一章 投入激情收获辉煌</vt:lpstr>
      <vt:lpstr>为什么我们需要投入激情</vt:lpstr>
      <vt:lpstr>激情的重要性</vt:lpstr>
      <vt:lpstr>辉煌的定义</vt:lpstr>
      <vt:lpstr>投入激情收获辉煌的意义</vt:lpstr>
      <vt:lpstr> </vt:lpstr>
      <vt:lpstr>第2章 激情的来源</vt:lpstr>
      <vt:lpstr>内在动力</vt:lpstr>
      <vt:lpstr>外在激励</vt:lpstr>
      <vt:lpstr> </vt:lpstr>
      <vt:lpstr>热爱生活</vt:lpstr>
      <vt:lpstr>激情的重要性</vt:lpstr>
      <vt:lpstr>总结</vt:lpstr>
      <vt:lpstr>第3章 辉煌的路径</vt:lpstr>
      <vt:lpstr>设定明确的目标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2024-09-29T15:01:13.918</cp:lastPrinted>
  <dcterms:created xsi:type="dcterms:W3CDTF">2024-09-29T07:01:13Z</dcterms:created>
  <dcterms:modified xsi:type="dcterms:W3CDTF">2024-09-29T07:01:15Z</dcterms:modified>
</cp:coreProperties>
</file>