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C3B8C-9D50-4496-95CB-9D7D898A8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99C9F-1B7C-4F25-8CFD-1B2A0305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624BC-033C-4DE1-9259-A7F43F90A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0D27E-D227-4DEA-999B-9A5A770D0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300A3-817B-4C95-998E-25E05F3EF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855D8-213F-446D-918F-C86F6D41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9B52D6-D765-40D8-ADFD-C4F2C640E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35CC5-B01E-4CBB-91D2-FBB475520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6EB2F-32F9-48D5-9DDA-1316A210C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FF8D6-971F-45ED-8FA4-1362BD824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A8F93-7C13-45D3-9ED5-8A4549B65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0021132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吸痰管及吸痰术简介课件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吸痰管简介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吸痰术简介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吸痰管的选择与使用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吸痰术的临床应用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吸痰管及吸痰术的科研进展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吸痰管简介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21" r="1682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吸痰管是一种医疗设备，用于清除呼吸道内的痰液和分泌物。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吸痰管是一种细长的塑料或金属管，一端有吸口，另一端连接吸引器。通过插入到呼吸道内，吸痰管能够利用吸引器的负压将痰液和分泌物从呼吸道内吸出，保持呼吸道通畅。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吸痰管的定义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吸痰管的发展历程经历了多个阶段，从最初的简单吸痰装置到现代的电动吸引器，不断改进和优化。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早的吸痰装置可以追溯到19世纪，当时使用的是简单的机械泵来产生负压。随着医学技术的发展，电动吸引器逐渐取代了机械泵，使得吸痰更加方便、高效。现代的吸痰装置还配备了各种功能，如调节负压、自动控制等，进一步提高了吸痰的效果和安全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吸痰管的历史与发展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根据结构和用途的不同，吸痰管可分为多种类型，如单腔吸痰管、双腔吸痰管、带气囊吸痰管等。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腔吸痰管是最常见的类型，只有一个吸引通道，主要用于清除呼吸道内的痰液和分泌物。双腔吸痰管则有两个吸引通道，一个用于吸引痰液，另一个用于冲洗呼吸道，适用于需要保持呼吸道湿润的情况。带气囊吸痰管则是在吸痰管末端加一个气囊，通过气囊的充气和放气来控制吸引的深度和位置，适用于需要精确控制吸引深度的情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吸痰管的种类与用途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吸痰术简介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吸痰术是一种通过吸引装置清除呼吸道分泌物的技术，主要用于保持呼吸道通畅，预防和治疗呼吸道阻塞。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对于无法自行排痰的患者，吸痰术可以防止痰液滞留导致的呼吸困难、窒息甚至死亡。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吸痰术的定义与重要性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洗手、准备用物（吸痰管、吸引器、手套等）；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吸痰术的操作流程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向患者解释操作过程，使患者放松；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将吸痰管插入呼吸道，深度适宜；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插管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1" name="TextBox 51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开启吸引器，将痰液从呼吸道内吸出；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吸痰完毕后，将吸痰管轻轻拔出；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拔管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清洁患者口鼻及面部，整理用物。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呼吸道分泌物潴留，如喉部痰鸣音、呼吸不畅、呼吸困难等；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严重心肺功能不全、大咯血、急性咽喉炎等。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吸痰术的适应症与禁忌症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https://d.book118.com/735100211323011034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2024-08-30T16:04:00.041</cp:lastPrinted>
  <dcterms:created xsi:type="dcterms:W3CDTF">2024-08-30T08:04:00Z</dcterms:created>
  <dcterms:modified xsi:type="dcterms:W3CDTF">2024-08-30T08:04:02Z</dcterms:modified>
</cp:coreProperties>
</file>