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9AD225-3EBF-40FF-A9F2-9030063AC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1B573-6B11-46B4-A8B8-EFAE9E78D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1AB3A2-DDC8-4377-9E97-60EDE357F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CF1FF6-FDB2-4B84-AEE5-671BBA257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220026-AA46-4CF1-B7C3-1ACBBCC206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7ADA3B-5E5D-4FA5-BE48-7B0E89F279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21EFF2-9914-4A0B-AFAF-EC16AA80AD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546912-3D2B-4293-9730-7147412FF7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588678-0A23-4252-AE16-0B3879F40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8F64A-0FF9-4828-B616-3155DC3B89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C1A5EA-C6C5-484F-8DB4-640357BDD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10100230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3GPP_LTE技术介绍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LTE概述与背景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网络架构与协议栈</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物理层关键技术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MAC层与RLC层功能实现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无线资源管理策略优化</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安全性能评估及防护措施建议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LTE概述与背景</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第一阶段</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LTE技术的提出和标准化。2004年，3GPP组织开始启动LTE项目，目标是开发一种高性能、低延迟的无线通信技术。经过几年的努力，2008年12月，3GPP组织正式发布了LTE的第一个版本——Release 8。</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第二阶段</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LTE技术的商用和推广。自2009年开始，全球各大运营商开始陆续推出LTE商用服务。随着技术的不断成熟和产业链的完善，LTE用户数量迅速增长，成为全球主流的移动通信技术。</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第三阶段</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LTE技术的演进和升级。为了满足不断增长的移动数据需求和新兴业务场景，3GPP组织持续对LTE技术进行演进和升级。相继推出了Release 9、Release 10、Release 11等后续版本，引入了载波聚合、多天线增强、干扰协调等关键技术，进一步提升了LTE系统的性能。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LTE技术发展历程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06" r="249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3GPP（3rd Generation Partnership Project）是一个成立于1998年的国际标准化组织，致力于推动全球无线通信技术的标准化工作。其成员包括全球各大电信设备制造商、运营商和研究机构等。</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3GPP的主要任务是制定和维护全球通用的无线通信技术标准，包括GSM、WCDMA、LTE等。这些标准为全球范围内的移动通信网络提供了统一的技术规范，确保了不同设备和网络之间的互联互通。</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3GPP的工作方式是以项目为导向，通过成立不同的工作组来开展具体的技术研究和标准制定工作。每个工作组都有明确的目标和时间表，确保标准制定工作的顺利进行。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3GPP标准化组织简介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移动数据需求爆炸式增长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随着智能手机、平板电脑等移动设备的普及，以及移动应用的日益丰富，用户对移动数据的需求呈现爆炸式增长。LTE技术的高速率、低延迟特性使其成为满足这一需求的首选技术。</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330" r="1333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新兴业务场景不断涌现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物联网、车联网、智能制造等新兴业务场景对无线通信技术提出了更高的要求。LTE技术通过不断演进和升级，逐步满足这些新兴业务场景的需求，推动相关产业的快速发展。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运营商竞争压力加大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范围内的运营商竞争日益激烈，为了提升用户体验和吸引用户，运营商需要不断升级网络基础设施，提供更高质量的移动通信服务。LTE技术作为当前主流的移动通信技术，自然成为运营商网络升级的首选方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LTE市场需求及驱动力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网络架构与协议栈</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MME（移动性管理实体）</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负责用户移动性管理、会话管理和安全控制等。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S-GW（服务网关）</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负责用户数据包的路由和转发，以及合法监听等功能。</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P-GW（PDN网关）</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负责用户数据包与外部网络的互通，提供NAT、防火墙等功能。</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HSS（归属用户服务器）</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存储用户签约数据，提供用户身份认证和授权服务。</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EPC核心网架构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E-UTRAN接入网架构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eNodeB（基站）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负责无线资源管理、调度和传输等功能，支持MIMO、OFDM等关键技术。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UE（用户设备）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包括手机、平板电脑等终端设备，支持LTE无线通信技术。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物理层（PHY）</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负责无线信号的调制、解调、编码、解码等物理层处理。</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数据链路层（MAC/R…</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负责数据链路层处理，包括MAC调度、RLC重传、PDCP压缩等功能。</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网络层（RRC）</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负责无线资源控制，包括连接建立、维护、释放等过程。</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传输层（UDP/TCP）</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负责传输层处理，提供可靠的或不可靠的数据传输服务。</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应用层</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负责各种应用业务的处理，如语音通话、视频传输、网页浏览等。</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协议栈分层及各层功能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物理层关键技术</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灵活的资源分配</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OFDM系统可以根据信道条件灵活地为每个子载波分配不同的功率和调制方式，实现资源的优化分配。</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原理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OFDM（正交频分复用）是一种多载波调制技术，它将高速数据流分配到多个正交子载波上进行并行传输，每个子载波采用较低的调制速率。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抗多径干扰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由于OFDM将信号分散到多个子载波上，每个子载波的符号周期相对较长，因此对多径效应的抵抗能力更强。</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高频谱效率</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OFDM允许子载波间的频谱重叠，且保持正交性，从而提高了频谱利用率。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OFDM调制技术原理及优势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121" r="28121"/>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MIMO（多输入多输出）技术利用多个发射天线和接收天线进行信号的并行传输，通过空间复用和分集增益提高系统性能。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原理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MIMO技术可以在相同的时频资源上同时传输多个数据流，从而提高系统容量。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空间复用增益</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通过多个天线接收信号，可以降低信号衰落的概率，提高接收信号的可靠性。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分集增益</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MIMO技术还可以通过波束赋形技术调整天线的权重，形成指向特定用户的波束，提高信号覆盖范围和抗干扰能力。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波束赋形</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MIMO多天线传输技术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https://d.book118.com/735101002300011101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2024-09-10T08:47:12.567</cp:lastPrinted>
  <dcterms:created xsi:type="dcterms:W3CDTF">2024-09-10T00:47:12Z</dcterms:created>
  <dcterms:modified xsi:type="dcterms:W3CDTF">2024-09-10T00:47:14Z</dcterms:modified>
</cp:coreProperties>
</file>