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C39E6-A3BF-41F1-B581-79E4F5F1F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DD234-9881-45D1-9C9E-7A03E302B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1D369-2FE7-42CD-9F54-127F397F6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A2152D-C231-4C50-A773-6167F934A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84BBF3-B9A2-49F3-8FA9-D971EEC4C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434D41-08F7-4499-8BF0-7D30D6923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9EF7FE-E24C-4718-B171-815CA340F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E63C06-2E57-4B19-9E3F-59A90BB70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880AA6-5431-471A-89CD-1A77B87C3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E02D3-2A61-437E-A7F1-853629B3F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E90B6-59B2-4F4F-A9E1-F71348818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10403101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医疗垃圾分类与处理的政策法规培训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医疗垃圾概述与分类标准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各类医疗垃圾处理方法及要求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医疗机构内部分工与职责划分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政策法规在实际操作中运用举例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面临挑战及未来发展趋势预测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医疗垃圾概述与分类标准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医疗垃圾是指医疗卫生机构在医疗、预防、保健以及其他相关活动中产生的具有直接或者间接感染性、毒性以及其他危害性的废物。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医疗垃圾含有大量的细菌、病毒及化学药剂，具有极强的传染性、生物毒性和腐蚀性，未经严格处理，会对环境造成严重污染，甚至引发疾病传播，危害人类健康。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医疗垃圾定义及危害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156" r="21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根据医疗垃圾的性质、来源、处理方式和危害程度等因素，将其分为感染性废物、损伤性废物、药物性废物、化学性废物和病理性废物五类。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标识制度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采用不同颜色的专用包装袋和容器来区分不同类型的医疗垃圾，并在包装袋和容器上标注相应的警示标识和中文标签，以确保医疗垃圾分类的准确性和安全性。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分类标准与标识制度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125" r="141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《医疗废物管理条例》、《医疗卫生机构医疗废物管理办法》等法规明确规定了医疗垃圾的分类、收集、运送、贮存、处置以及监督管理等方面的要求。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各地政府也相继出台了相应的实施细则和配套措施，如加强医疗垃圾处置设施建设、推行医疗垃圾集中无害化处理、实施医疗垃圾收费制度等。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地方层面政策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医疗卫生机构和相关人员若违反医疗垃圾管理规定，将依法承担法律责任，受到相应的行政处罚或刑事处罚。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相关政策法规解读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各类医疗垃圾处理方法及要求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378" r="203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感染性垃圾处理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感染性垃圾应采用专用黄色垃圾袋进行收集。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收集前应对垃圾袋进行仔细检查，确保无破损、渗漏。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垃圾应密封严实，防止在运输过程中发生泄漏或遗撒。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感染性垃圾应交由专业机构进行无害化处理，禁止自行处理或倾倒。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损伤性垃圾包括针头、手术刀、玻璃试管等，应首先进行安全处理，如针头应放入专用锐器盒中。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垃圾收集时应使用硬质容器，确保垃圾不会刺破容器造成泄漏。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收集后的损伤性垃圾应交由专业机构进行无害化处理，禁止随意丢弃或混入其他垃圾中。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8971" r="18971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损伤性垃圾处理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化学性垃圾处理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化学性垃圾包括废弃的化学试剂、化学消毒剂、汞血压计等。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垃圾收集前应检查化学品的标签和说明书，了解其危害特性和处理方法。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不同种类的化学性垃圾应分类收集，禁止混放。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收集后的化学性垃圾应交由专业机构进行无害化处理，禁止随意倾倒或排放。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659" r="1065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药物性垃圾包括过期、淘汰、变质或被污染的废弃药品。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垃圾收集前应检查药品的包装和标签，确保其属于药物性垃圾。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不同种类的药物性垃圾应分类收集，禁止混放。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收集后的药物性垃圾应交由专业机构进行无害化处理，禁止随意丢弃或作为生活垃圾处理。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药物性垃圾处理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医疗机构内部分工与职责划分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https://d.book118.com/735104031011011104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2024-09-13T17:06:32.347</cp:lastPrinted>
  <dcterms:created xsi:type="dcterms:W3CDTF">2024-09-13T09:06:32Z</dcterms:created>
  <dcterms:modified xsi:type="dcterms:W3CDTF">2024-09-13T09:06:34Z</dcterms:modified>
</cp:coreProperties>
</file>