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E03C23-A0E4-42DF-9ACF-3D88BFA99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8875C4-01C4-4F23-B892-068BE25DAA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568C5-0590-45DB-B43A-7E26FE865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DE1E82-A09E-40AD-878A-8BD70050D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3281B0-6656-449B-850B-3B7B8CB233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4CCF1-F99F-41D9-A431-357F1DEFC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5F1E0CB-9351-407C-B154-958462222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54188E-9970-4767-ACAE-68502CAF6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922EAF-2AD7-45ED-BE0E-29997BA4E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83F572-FCA2-4B49-8E50-001FB9B15D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C7000A-9F42-403B-A998-F5EEEB0B55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5112210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卵圆孔未闭封堵查房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卵圆孔未闭的概述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卵圆孔未闭封堵手术介绍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术前准备与术后护理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卵圆孔未闭封堵手术的风险与并发症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卵圆孔未闭封堵手术的展望与研究方向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卵圆孔未闭的概述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根据孔洞大小和位置，可分为小型、中型和大型卵圆孔未闭。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卵圆孔未闭（PFO）是一种先天性心脏异常，指心脏房间隔上存在未闭合的小孔。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卵圆孔未闭具有一定的家族遗传性，可能与基因突变有关。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孕期母体接触有害物质、感染、辐射等因素也可能增加胎儿患卵圆孔未闭的风险。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卵圆孔未闭的成因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5560" r="556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多数患者无明显症状，部分患者可能出现心悸、气短、乏力等症状。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卵圆孔未闭可能导致脑卒中、偏头痛、减压病等疾病，影响患者的生活质量。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卵圆孔未闭的症状与影响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卵圆孔未闭封堵手术介绍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卵圆孔未闭封堵手术的目的是为了关闭心脏的卵圆孔，以减少或消除潜在的右向左分流，从而降低患者发生脑卒中的风险。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适用于年龄在45岁以上的卵圆孔未闭患者，尤其是合并存在脑卒中、TIA（短暂性脑缺血发作）或外周动脉栓塞等高危因素的患者。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手术目的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适用人群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手术目的与适用人群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568" b="3556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383" b="19383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手术过程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卵圆孔未闭封堵手术通常在导管室进行，通过股静脉或颈内静脉穿刺将导管送至心脏，然后释放封堵器至卵圆孔未闭部位进行关闭。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术前准备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进行常规血液化验、心电图、超声心动图等检查，确定患者是否适合手术。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麻醉与监测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根据患者情况选择全身麻醉或局部麻醉，同时进行心电监测和有创血压监测。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手术过程与步骤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穿刺血管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导管定位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将导管送至心脏，通过右心导管检查和左心造影确定卵圆孔未闭的位置和大小。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释放封堵器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根据检查结果选择合适的封堵器，将其送至卵圆孔未闭部位并释放。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选择股静脉或颈内静脉进行穿刺，放置鞘管和导管。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回收导管与封堵器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确认封堵效果后，回收导管和封堵器，进行必要的术后处理。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手术过程与步骤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卵圆孔未闭封堵手术的成功率通常在95%以上，术后患者脑卒中的风险显著降低。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术后患者需要定期进行复查，以监测封堵器的位置和功能，以及心脏和全身的状况。大多数患者术后恢复良好，生活质量得到提高。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手术效果与预后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预后情况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手术效果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术前准备与术后护理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https://d.book118.com/735112210033011044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2024-09-06T08:27:21.420</cp:lastPrinted>
  <dcterms:created xsi:type="dcterms:W3CDTF">2024-09-06T00:27:21Z</dcterms:created>
  <dcterms:modified xsi:type="dcterms:W3CDTF">2024-09-06T00:27:23Z</dcterms:modified>
</cp:coreProperties>
</file>