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D6C3D-BFA9-4457-B8C1-10EE4E1D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AD7A7-C611-4EE6-A251-52C1A360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2380-F09F-48AF-BF4C-64520F412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AFC2B-3748-4945-9FAB-70357B55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16E42-B919-4098-899E-4F517B6CE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78787-653D-4EF2-97A9-FA585C56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5E9C1-B553-41B3-BF2A-E5D5B976C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9ED39-595D-443F-832C-95D52872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B4ACC-8BAE-417F-A15C-C218F621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B263B-3CBD-45D8-8FDA-B1D79588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93A48-CDBB-4D06-9223-BE28585F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1230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上海银行战略管理的重点和难点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战略管理概述与重要性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上海银行外部环境分析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上海银行内部资源与能力评估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制定科学合理的战略目标体系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战略执行过程中的难点与解决方案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持续改进并优化战略管理体系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战略管理概述与重要性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战略管理定义及目标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战略管理是企业为实现长期发展目标，通过分析外部环境、评估内部资源和能力，制定、实施并评估跨职能决策的艺术和科学。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确保企业战略目标与日常业务决策和实践相一致，优化资源配置，提升企业竞争优势，实现可持续发展。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上海银行作为国内重要的商业银行之一，在资产规模、业务创新、科技应用等方面取得了显著成绩，但也面临着日益激烈的市场竞争和不断变化的客户需求。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包括利率市场化、金融科技快速发展、监管政策调整等带来的市场、技术和政策方面的挑战。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上海银行发展现状及挑战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通过战略管理，银行可以明确自身在市场中的定位和发展方向，避免盲目跟风或偏离主业。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明确发展方向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战略管理有助于银行根据市场环境和自身实际情况，合理配置资源，提高资源利用效率。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通过战略管理，银行可以培育和巩固自身核心竞争力，从而在激烈的市场竞争中脱颖而出。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提升竞争优势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战略管理可以帮助银行及时识别并应对外部环境中的挑战和机遇，确保银行稳健发展。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应对外部挑战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战略管理对银行发展的意义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上海银行外部环境分析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随着中国经济进入新常态，上海银行面临经济增长放缓的压力，需要调整业务策略以适应经济环境的变化。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经济增长放缓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近年来，中国金融监管政策不断收紧，对银行业务开展和风险管理提出更高要求，上海银行需加强合规意识和风险管理能力。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金融监管政策收紧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利率市场化改革对银行业盈利模式带来挑战，上海银行需优化资产负债结构，提高中间业务收入占比。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利率市场化改革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宏观经济环境及政策影响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银行业竞争加剧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随着外资银行、民营银行等新型金融机构的加入，银行业竞争日益激烈，上海银行需提升服务质量和创新能力以保持竞争优势。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金融科技的应用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金融科技的发展对银行业产生深远影响，上海银行需积极拥抱金融科技，推动数字化转型以提升运营效率和客户体验。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随着中国经济的全球化进程加速，上海银行需积极拓展海外市场，提升国际化水平以应对全球化竞争。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随着客户金融需求的多样化，上海银行需提供更加丰富的金融产品和服务以满足不同客户的需求。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普惠金融的机遇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普惠金融政策的实施为银行业带来新的市场机遇，上海银行可积极拓展普惠金融市场，提升市场份额。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绿色金融的发展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随着环保意识的提高和绿色金融政策的推动，上海银行可加大绿色金融领域的投入，推动绿色信贷和绿色债券等业务发展。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客户需求变化及市场机遇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上海银行内部资源与能力评估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上海银行资本充足率保持在较高水平，能够满足未来业务发展和风险抵御的需要。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资本充足率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792" b="10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上海银行不良贷款率较低，信贷资产质量良好，风险抵御能力较强。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上海银行盈利能力稳定，净利润保持增长，为股东和投资者带来良好回报。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资本实力及财务状况分析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人才培训与引进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上海银行注重员工培训和人才引进，通过校园招聘、社会招聘等渠道吸引优秀人才，提升员工整体素质。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上海银行建立了完善的员工激励机制，包括薪酬、晋升、培训等方面，激发员工工作积极性和创造力。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员工数量与结构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上海银行员工数量适中，年龄、学历、专业结构较为合理，为业务发展提供了有力的人才保障。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人才队伍结构与素质评价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上海银行注重数据分析和挖掘，运用大数据、人工智能等技术手段提升风险管理、市场营销等方面的能力。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上海银行在信息系统建设方面投入大量资源，建立了先进、高效的信息系统，为业务发展提供了有力支撑。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互联网金融布局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上海银行积极布局互联网金融领域，推动线上业务发展，提升客户服务体验。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信息技术应用及创新能力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https://d.book118.com/735112304321011042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2024-09-04T08:08:05.961</cp:lastPrinted>
  <dcterms:created xsi:type="dcterms:W3CDTF">2024-09-04T00:08:05Z</dcterms:created>
  <dcterms:modified xsi:type="dcterms:W3CDTF">2024-09-04T00:08:08Z</dcterms:modified>
</cp:coreProperties>
</file>