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A7EC6-46CC-436B-8FB3-A5AF30850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B96B0-E38D-441F-96CD-7F068EBE9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65ABF-5546-4E72-B5D8-BA8203A0B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AFBEB-2074-4C06-A222-D61446286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0615AB-0EB0-4D94-A350-ABC723009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C88F14-A702-4120-9578-C644D61AD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69E554-CB40-453C-BFED-1A2779A07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B42DE-FAD4-4670-9264-FDFB0141B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F1FA5-C695-4E14-983E-A77CDDF13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4DEA5-0984-42CC-9F27-831BFFDF3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77849-DCEA-4335-96C7-68132CACD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113140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家庭安全问题该由我们共同解决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提高家庭成员安全意识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完善家庭安全设施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加强社区合作与共建共治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家庭安全现状分析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家用电器使用不当或老化，容易引发火灾、触电等安全事故。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电器使用不当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燃气泄漏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门窗不安全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58" r="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燃气管道老化、接口松动等原因导致燃气泄漏，易引发爆炸、中毒等事故。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门窗损坏或锁具失效，容易引发入室盗窃等安全问题。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家庭安全事故频发原因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家庭成员对安全知识了解不足，无法有效预防和应对安全事故。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917" r="8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缺乏安全知识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家庭成员对安全问题不够重视，存在侥幸心理，容易忽视潜在的安全隐患。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安全意识不强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家庭成员在日常生活中存在不安全行为，如乱扔烟蒂、随意放置易燃物品等，容易引发安全事故。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安全行为不规范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家庭成员安全意识薄弱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家庭内未配备灭火器、烟雾报警器等消防设施，无法在火灾初期及时扑灭火源。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消防设施缺失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家庭内未安装防盗门、防盗窗等防盗设施，或者设施老化失效，无法有效防止入室盗窃。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防盗设施不足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家庭内存在杂物堆积、安全通道被占用等问题，影响逃生和救援。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安全通道不畅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家庭安全设施不完善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提高家庭成员安全意识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制作并发放家庭安全手册，包含防火、防盗、防溺水、防触电等方面的基本知识和应急措施。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在家庭显眼位置张贴安全提示标语，如“小心火烛”、“注意用电安全”等，时刻提醒家庭成员注意安全。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767" b="676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3772" b="2377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利用家庭聚会、晚餐等时机，向家庭成员传授安全知识，强调安全意识的重要性。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939" b="1193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加强安全教育宣传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定期组织家庭成员参加消防安全培训，学习如何正确使用灭火器、灭火毯等消防器材，掌握火灾逃生的基本方法和技巧。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邀请专业人士进行家庭安全检查，指导家庭成员如何排查家庭安全隐患，如检查电器线路、燃气管道等。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开展应急演练活动，模拟火灾、地震等突发事件的发生，让家庭成员熟悉应急疏散的程序和逃生路线。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83" r="408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583" r="11583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定期开展家庭安全培训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67" b="21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组织家庭成员参加社区或学校的安全知识竞赛，提高他们对安全知识的兴趣和掌握程度。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鼓励家庭成员关注安全相关的新闻和事件，了解最新的安全动态和警示信息。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引导家庭成员在日常生活中积极发现和报告安全隐患，共同维护家庭安全。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鼓励家庭成员参与安全活动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完善家庭安全设施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https://d.book118.com/735113140241011110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2024-09-16T02:52:30.912</cp:lastPrinted>
  <dcterms:created xsi:type="dcterms:W3CDTF">2024-09-15T18:52:30Z</dcterms:created>
  <dcterms:modified xsi:type="dcterms:W3CDTF">2024-09-15T18:52:32Z</dcterms:modified>
</cp:coreProperties>
</file>