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4E94B-63EF-45BA-A746-2C66CBFFE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63DAC-40F6-42FC-8258-CC3F3277B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049EE-4BA1-4212-B051-65F031D45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79FE1-2873-4338-B7C7-848F945DB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9AAC25-9111-46F0-85DD-D5F11FC47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9BD5CC-AD5E-4602-A4D9-4790FB85E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3EBF26-B79A-4817-B9B9-02383A57E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FA9E2-6303-43EB-A2BD-BE246249A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7DEF0-3C5C-4141-BC38-8399D995E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313BB-5125-4E10-BBB9-697EE9A10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E2713-FF13-4675-8813-A8EFF0BE8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14042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护理科研建设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护理科研建设内容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护理科研建设案例分析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护理科研建设面临的挑战与对策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随着医疗技术的不断进步和患者需求的日益增长，护理科研建设在医疗体系中的地位逐渐凸显。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当前，我国护理科研建设虽然取得了一定的成果，但仍存在一些问题和挑战，需要进一步加强和完善。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192" r="111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护理科研建设是提高护理质量和推动护理学科发展的重要途径。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通过护理科研建设，提高护理人员的科研能力和综合素质，推动护理学科的创新和发展，为患者提供更加优质的护理服务。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加强护理科研建设有利于提高医疗体系整体水平，促进护理学科的国际交流与合作，提升我国护理学科的国际地位和影响力。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护理科研是对护理实践中的现象、问题、规律和理论进行研究，以揭示其本质和内在联系，进而指导护理实践的过程。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护理科研可以根据研究目的、研究方法和研究对象的不同进行分类，如基础护理研究、临床护理研究、健康服务研究等。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通过护理科研，可以发现和解决护理实践中的问题，提高护理工作的科学性和有效性，从而提高护理质量。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推动学科发展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护理科研是推动护理学科发展的重要动力，通过研究不断探索和发现新的理论和实践，推动护理学科的进步和发展。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促进人才培养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护理科研是培养高素质护理人才的重要途径，通过参与科研项目和实践，可以提高护士的学术水平和专业素养。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国际护理科研趋势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国际护理科研正朝着跨学科、跨领域、多中心合作的方向发展，同时注重研究方法的规范化和研究的实用性。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未来发展方向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未来护理科研应加强基础研究、提高创新能力、加强国际交流与合作，以推动护理学科的持续发展。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国内护理科研现状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国内护理科研在近年来得到了快速发展，但与国际水平相比仍存在一定差距，需要加强基础研究和创新能力。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国内外护理科研现状与趋势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护理科研建设内容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建立团队激励机制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通过设立科研奖励、晋升机制等措施，激发团队成员的积极性和创造力。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建立跨学科、跨领域的护理科研团队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包括临床护理专家、科研人员、数据分析师等，以提高研究质量和创新能力。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加强团队成员培训与学术交流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通过定期举办学术会议、培训班等活动，提高团队成员的学术水平和研究能力。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护理科研团队建设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完善实验设备与技术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加强实验室建设，引进先进的实验设备和技术，提高研究水平和实验质量。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搭建学术交流与合作平台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与其他医疗机构、高校、研究机构等进行合作交流，共同推进护理科研发展。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建立护理科研数据库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整合临床数据、患者信息等资源，为研究提供数据支持。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护理科研平台建设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根据研究目的和目标，制定详细的项目计划和实施方案。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制定项目计划与实施方案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对项目实施过程进行全程跟踪和质量控制，确保项目按时完成并达到预期目标。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加强项目进度与质量监控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对项目实施效果进行评估和总结，为后续研究提供经验和借鉴。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完善项目评估与总结机制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护理科研项目实施与管理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加强成果转化意识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鼓励研究人员将研究成果转化为实际应用，提高护理实践水平。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推广科研成果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通过学术会议、培训班、宣传册等方式，向医疗机构、护理人员等推广科研成果，促进成果的广泛应用。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建立成果转化平台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与其他相关机构合作，搭建成果转化平台，推动研究成果与产业界的合作与交流。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护理科研成果转化与推广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护理科研建设案例分析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https://d.book118.com/735114042020011121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2024-09-23T21:59:35.551</cp:lastPrinted>
  <dcterms:created xsi:type="dcterms:W3CDTF">2024-09-23T13:59:35Z</dcterms:created>
  <dcterms:modified xsi:type="dcterms:W3CDTF">2024-09-23T13:59:37Z</dcterms:modified>
</cp:coreProperties>
</file>