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9BBA5-E06E-4D1D-AF83-55E0758E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88CFC-F5C7-4A4C-A1BE-6A615930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F6B4F-3B39-426F-BD93-83891D62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2FE05-0930-40FB-8A22-6FC4E708B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43DA9-B1DF-4AAB-9E9B-2145F7F9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37F44-92F1-4144-A068-6FC02A8A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A1024-EC7C-4E82-9F55-BAE157A8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2F12D-4FA2-40AC-AE82-28FEB1F4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BF51C-4744-42C4-A5E0-3621C27A3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47FBC-6062-4165-99A5-C420363E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098CA-EF01-46CA-84B7-B1A6F838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14233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建设知识点概述\n## 1.经济建设的基本概念与重要性\n### 1.1经济建设的定义及其目的\n### 1.2经济建设在国家发展中的作用\n### 1.3经济建设与人民生活水平的关系\n## 2.经济建设的核心内容与战略方向\n### 2.1产业结构调整与优化\n### 2.2创新驱动与经济发展\n### 2.3绿色发展与可持续发展\n## 3.经济建设的主要参与者与责任\n### 3.1政府在经济建设中的角色与职能\n### 3.2企业在经济建设中的责任与作用\n### 3.3个人在经济建设中的参与与贡献\n## 4.经济建设中的挑战与机遇\n### 4.1经济建设面临的挑战及其原因\n### 4.2经济建设的机遇及其利用\n### 4.3应对挑战与把握机遇的策略\n## 5.经济建设的前景与展望\n### 5.1经济建设的长期目标与愿景\n### 5.2经济建设的短期任务与措施\n### 5.3经济建设的发展趋势与未来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经济建设知识点概述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经济建设的基本概念与重要性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经济建设是指一个国家或地区通过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合理配置资源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优化产业结构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提高生产效率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等手段，以实现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经济增长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提高人民生活水平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促进社会进步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的过程。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合理配置资源：通过有效地利用和分配人力、物力、财力等资源，提高资源利用效率。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优化产业结构：调整和优化各个产业之间的比例关系，促进产业之间的协调发展。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提高生产效率：通过技术进步和管理创新，提高生产过程中的投入产出比。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经济建设的目的：实现国家的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社会进步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人民生活水平提高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经济发展：国内生产总值（GDP）持续增长，经济实力不断提高。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社会进步：教育、科技、文化等社会事业得到发展，社会文明程度不断提高。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人民生活水平提高：人民物质文化生活水平不断提高，幸福感、获得感不断增强。</a:t>
            </a:r>
            <a:endParaRPr/>
          </a:p>
        </p:txBody>
      </p: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经济建设的定义及其目的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经济建设是国家发展的基础和核心。</a:t>
                </a:r>
                <a:endParaRPr/>
              </a:p>
            </p:txBody>
          </p:sp>
          <p:sp>
            <p:nvSpPr>
              <p:cNvPr id="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基础：经济建设为国家的政治、文化、社会等方面的发展提供了物质基础和条件。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核心：经济建设是衡量一个国家发展水平的关键指标，是国家发展的中心任务。</a:t>
                </a:r>
                <a:endParaRPr/>
              </a:p>
            </p:txBody>
          </p:sp>
          <p:sp>
            <p:nvSpPr>
              <p:cNvPr id="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经济建设对国家发展的推动作用。</a:t>
                </a:r>
                <a:endParaRPr/>
              </a:p>
            </p:txBody>
          </p:sp>
          <p:sp>
            <p:nvSpPr>
              <p:cNvPr id="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经济增长：经济建设带动国内生产总值（GDP）的增长，提高国家的经济实力。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社会进步：经济建设促进科技进步、教育事业发展，提高社会文明程度。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人民生活水平提高：经济建设带动就业、收入增长，提高人民物质文化生活水平。</a:t>
                </a:r>
                <a:endParaRPr/>
              </a:p>
            </p:txBody>
          </p:sp>
          <p:sp>
            <p:nvSpPr>
              <p:cNvPr id="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经济建设在国家发展中的作用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经济建设是提高人民生活水平的基础。</a:t>
                </a:r>
                <a:endParaRPr/>
              </a:p>
            </p:txBody>
          </p:sp>
          <p:sp>
            <p:nvSpPr>
              <p:cNvPr id="1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经济增长：经济建设带动国民经济的增长，为人民群众提供更多的就业机会。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收入提高：经济建设带动居民收入水平的提高，提高人民的购买力。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生活质量：经济建设促进基础设施、公共服务设施的完善，提高人民的生活质量。</a:t>
                </a:r>
                <a:endParaRPr/>
              </a:p>
            </p:txBody>
          </p:sp>
          <p:sp>
            <p:nvSpPr>
              <p:cNvPr id="1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经济建设与人民幸福感、获得感的关系。</a:t>
                </a:r>
                <a:endParaRPr/>
              </a:p>
            </p:txBody>
          </p:sp>
          <p:sp>
            <p:nvSpPr>
              <p:cNvPr id="1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幸福感：经济建设带动人民生活水平的提高，使人民在物质、精神等方面得到满足。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获得感：经济建设为人民提供更多的公共服务，使人民在教育、医疗、社保等方面得到实惠。</a:t>
                </a:r>
                <a:endParaRPr/>
              </a:p>
            </p:txBody>
          </p:sp>
          <p:sp>
            <p:nvSpPr>
              <p:cNvPr id="1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经济建设与人民生活水平的关系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经济建设的核心内容与战略方向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产业结构调整的内涵：通过调整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产业比例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产业布局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产业技术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等手段，实现产业之间的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协调发展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优化升级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产业比例：调整各个产业在国民经济中的比重，实现产业之间的均衡发展。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产业布局：优化产业布局，实现产业在区域之间的合理分布。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产业技术：通过技术进步和创新，提高产业的技术水平，提升产业竞争力。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产业结构优化的方向：发展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现代服务业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高新技术产业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绿色产业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等，促进产业结构的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高端化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现代服务业：发展金融、信息、教育、医疗等现代服务业，提高服务业在国民经济中的比重。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高新技术产业：发展节能环保、新一代信息技术、生物、高端装备制造等高新技术产业，提高产业附加值。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绿色产业：发展生态农业、循环经济和绿色产业，实现经济发展与环境保护的协调一致。</a:t>
            </a:r>
            <a:endParaRPr/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产业结构调整与优化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创新驱动的内涵：通过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制度创新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等手段，实现经济的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竞争力提升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科技创新：通过科学研究、技术开发等手段，提高生产过程中的技术水平。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制度创新：通过改革和完善经济体制、政治体制等方面的制度，为经济发展提供制度保障。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管理创新：通过改进生产管理、企业管理等方面的方法，提高经济管理的效率。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创新驱动的战略方向：发展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，实现经济的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科技创新：加大科技投入，培养科技人才，提高科技创新能力。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产业创新：发展高新技术产业，实现产业结构的优化升级。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企业创新：鼓励企业加大研发投入，提高企业的自主创新能力。</a:t>
            </a:r>
            <a:endParaRPr/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创新驱动与经济发展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绿色发展的内涵：通过发展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绿色产业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绿色技术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绿色生活方式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等手段，实现经济、社会、环境的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协调发展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绿色产业：发展生态农业、循环经济和绿色产业，实现经济发展与环境保护的协调一致。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绿色技术：通过技术创新，提高生产过程中的资源利用效率，减少环境污染。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绿色生活方式：倡导绿色消费、绿色出行等环保理念，提高人民的环保意识。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可持续发展的战略方向：实现经济、社会、环境的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和谐发展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，为子孙后代留下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美好生活环境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经济发展：通过经济建设，提高国家的经济实力，为实现可持续发展提供物质保障。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社会进步：通过教育、科技、文化等社会事业的发展，提高社会文明程度，为实现可持续发展提供人力保障。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环境保护：通过绿色发展，减少环境污染，保护生态环境，为实现可持续发展提供环境保障。</a:t>
            </a:r>
            <a:endParaRPr/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绿色发展与可持续发展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经济建设的主要参与者与责任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政府在经济建设中的角色：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引导者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调控者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引导者：制定经济发展战略，引导社会资源向重点领域和优势产业集中。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调控者：通过财政、税收、金融等政策手段，调控经济运行，实现经济的平稳健康发展。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服务者：提供基础设施建设、公共服务等方面的支持，为经济发展创造良好的外部环境。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政府在经济建设中的职能：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制定政策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制定政策：制定经济发展战略、产业政策等，引导经济发展方向。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提供服务：提供基础设施建设、公共服务等方面的支持，为经济发展创造良好的外部环境。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监督评估：对经济建设过程中的问题进行监督，对政策效果进行评估，及时调整政策。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政府在经济建设中的角色与职能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https://d.book118.com/735114233042011112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经济建设知识点概述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2024-09-18T10:11:25.762</cp:lastPrinted>
  <dcterms:created xsi:type="dcterms:W3CDTF">2024-09-18T02:11:25Z</dcterms:created>
  <dcterms:modified xsi:type="dcterms:W3CDTF">2024-09-18T02:11:27Z</dcterms:modified>
</cp:coreProperties>
</file>