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A03B5-57DB-419F-986D-66D06E127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EA245-E1B6-423A-A4D5-A5BD0DD1D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AC4DF-603C-47E2-AEA7-1C6B87337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6508C-F22F-4310-9CA6-881169CEB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EFC41D-AC4A-45E1-AF2F-92253C100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2F7635-46A0-42F9-B609-BB534723C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AD0673-95DD-4A4F-AB41-41CE6E6A8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AA72E-BED4-4765-8A89-61F2F5595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037D3-34CB-4884-9BE7-BB2B66380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00C0A-FEBC-484A-AA59-FDDD843F9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A35F3-06CC-432B-8702-9886949B5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14323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节能技术综述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节能技术原理与方法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工业领域节能技术应用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建筑领域节能技术应用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交通领域节能技术应用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农业领域节能技术应用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节能技术是指通过采用先进的设备、工艺、材料及管理方法，降低能源消耗，提高能源利用效率的技术手段。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随着全球能源危机和环境污染问题的日益严重，节能技术逐渐受到重视。从20世纪70年代开始，各国政府和企业纷纷加大节能技术研发和应用力度，推动节能技术的快速发展。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节能技术能够降低能源消耗，提高能源利用效率，有助于缓解全球能源危机。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缓解能源危机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促进环境保护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292" r="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节能技术能够减少能源生产和消费过程中的环境污染，有利于保护生态环境。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节能技术的应用能够降低企业生产成本，提高产品质量和竞争力，从而促进经济发展。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节能技术的重要性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我国政府在节能技术研发和应用方面给予了大力支持，取得了一系列重要成果。目前，我国在工业、建筑、交通等领域的节能技术应用已经取得显著成效。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发达国家在节能技术研发和应用方面起步较早，积累了丰富的经验。目前，欧美等发达国家在节能技术领域的创新和应用处于世界领先地位。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未来，随着科技的不断进步和环保意识的提高，节能技术将朝着更加高效、智能、绿色的方向发展。同时，各国政府和企业将继续加大节能技术研发和应用力度，推动全球节能事业的持续发展。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节能技术原理与方法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通过热交换器将废热或余热转换为可用热能，提高能源利用效率。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热能转换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利用储热材料将热能储存起来，在需要时进行释放，实现能源的时空调配。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热能储存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在发电过程中同时产生热能和电能，实现能源的梯级利用。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热电联产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热能回收利用原理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通过余热锅炉、余热发电等技术将工业生产过程中的余热回收利用。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223" r="28223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917" b="12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余热回收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利用压缩机、涡轮机等设备将余压转换为机械能或电能，减少能源浪费。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余压利用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将余热和余压结合起来，通过热电联产、联合循环等方式实现能源的高效利用。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余热余压联合利用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余热余压利用方法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采用先进燃烧技术、优化炉膛结构等措施，提高锅炉热效率。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高效锅炉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采用高效电机设计、优化控制策略等技术，降低电动机能耗。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高效电动机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采用LED等高效照明器件，结合智能控制技术，实现照明系统的节能。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高效照明技术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采用高效压缩机、优化系统设计等技术，提高空调系统的能效比。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高效空调技术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高效节能设备与技术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工业领域节能技术应用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248" b="62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钢铁行业节能技术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高效冶炼技术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采用高炉喷煤、富氧燃烧等高效冶炼技术，提高炼铁效率，降低能耗。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余热回收技术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回收利用高炉煤气、焦炉煤气等余热资源，用于发电或供热，减少能源浪费。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电机系统节能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采用高效电机、变频器等节能设备，提高电机系统运行效率，降低电耗。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采用超超临界机组，提高发电效率，降低煤耗和排放。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42" r="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超超临界发电技术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大力发展风能、太阳能等清洁能源发电，减少对化石能源的依赖。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清洁能源发电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应用智能电网技术，实现电力资源的优化配置和调度，降低线损和能耗。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电力行业节能技术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智能化控制技术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应用智能化控制技术，实现生产过程的自动化和智能化管理，降低能耗和人力成本。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先进生产工艺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采用先进的生产工艺和设备，提高生产效率和产品质量，降低能耗和排放。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余热回收利用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回收利用生产过程中的余热资源，用于供热或发电，提高能源利用效率。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化工行业节能技术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交通节能技术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发展新能源汽车、智能交通等技术，提高交通运输效率，降低交通能耗。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农业节能技术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推广节水灌溉、高效农机具等农业节能技术，提高农业生产效率，降低农业能耗。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在建筑领域应用节能材料、节能门窗、节能空调等技术，降低建筑能耗。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329" r="1232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其他工业领域节能技术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https://d.book118.com/735114323301011101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2024-09-10T09:16:55.149</cp:lastPrinted>
  <dcterms:created xsi:type="dcterms:W3CDTF">2024-09-10T01:16:55Z</dcterms:created>
  <dcterms:modified xsi:type="dcterms:W3CDTF">2024-09-10T01:16:57Z</dcterms:modified>
</cp:coreProperties>
</file>