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6CA95-791E-458E-B7F0-A05D34380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96486-DA55-4A11-9EBB-937EDD614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4B1EFE-5B84-4994-9212-BCC50FE73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D93469-5A7B-4DE5-B96E-A0BF69389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417158-E881-489A-B3AE-7AB047BD7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E2BB2D-E2F4-43C4-8CA8-CEF218AB9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3D7565-5044-4797-BA01-61AAC5EF8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9846FC-D291-48B4-83BF-BC991CD22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16D26A-B5EB-4849-B179-DF254517C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A4EEF-D9EC-4A79-9A26-E721B4B31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ABEBE-81B4-45EC-B787-BE24201C2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12031231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影像科护士进修计划书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影像科护士的工作职责与要求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进修目标与计划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进修课程与内容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进修方式与时间安排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进修效果评估与总结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进修成果的应用与展望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影像科护理工作的发展趋势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随着医学影像技术的不断进步，影像科护理工作逐渐成为医院护理工作的重要组成部分，对护士的专业技能和知识水平提出了更高的要求。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当前影像科护士的技能现状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目前，部分影像科护士在专业技能和知识方面存在不足，需要进一步提升。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509" r="2150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促进影像科护理工作的可持续发展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通过培养高素质的影像科护士，为医院的影像科护理工作注入新的活力，推动其可持续发展。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提高影像科护士的专业技能和知识水平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通过进修计划，使护士能够掌握先进的影像科护理技术和知识，提高专业水平和实践能力。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提升影像科护理服务质量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提高护士的专业素质和服务意识，为患者提供更加专业、优质的护理服务，提升患者满意度。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影像科护士的工作职责与要求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20" r="2572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影像科护士需要协助医生进行各种影像学检查，包括X光、CT、MRI等，确保检查过程的顺利进行。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协助医生进行影像学检查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影像科护士需要掌握各种影像设备的操作和维护，包括影像设备的启动、运行和故障排除等，以确保设备正常运行。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操作影像设备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影像科护士需要负责患者的接待、登记、安排和护理，确保患者能够顺利完成检查。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患者接待与护理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影像科护士需要负责影像资料的归档、管理和保存，确保影像资料的安全和完整。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影像资料管理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影像科护士的工作职责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影像科护士需要具备高度的责任心和耐心，能够认真细致地完成各项护理工作。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影像科护士需要了解影像学的基本知识和技术，包括各种影像设备的原理和使用方法等。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影像科护士需要具备护理专业背景，掌握基本的护理技能和理论知识。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影像科护士需要具备良好的沟通能力，能够与患者和医生进行有效的交流和沟通。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影像学知识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护理专业背景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责任心和耐心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影像科护士的任职要求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进修目标与计划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400" b="24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提高专业技能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掌握影像科常用设备操作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通过实践操作和理论学习，熟悉影像科常用设备如X光机、CT、MRI等的操作和维护，提高设备使用效率。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提升影像判读能力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通过参加专业培训和案例分析，提高对影像图像的判读能力，能够准确识别异常病变和正常解剖结构。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强化急救技能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掌握心肺复苏、急救药品使用等急救技能，提高在紧急情况下的应对能力。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学习常见疾病影像表现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通过学习常见疾病的影像表现，能够根据影像特征初步判断疾病类型和病情严重程度。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了解新技术发展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关注影像诊断新技术的发展动态，如人工智能辅助诊断等，了解其在临床实践中的应用前景。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学习影像诊断原理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了解影像设备的工作原理和成像过程，掌握不同影像检查方法的适用范围和优缺点。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掌握影像诊断知识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加强与患者及其家属的沟通交流能力，能够用通俗易懂的语言解释影像检查结果和后续治疗方案。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提高沟通技巧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提升护理操作水平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关注患者心理需求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规范护理操作流程，提高静脉穿刺、吸氧等基础护理操作技能，减少患者痛苦。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关注患者的心理状态和情感需求，提供心理支持和情绪疏导，促进患者康复。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提升护理服务质量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了解其他科室的工作流程和需求，加强与医生、药师、检验师等其他科室的沟通与协作，提高整体医疗服务水平。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加强与其他科室的协作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参与团队应急演练和模拟训练，提高在突发事件中的应急响应能力和团队协作能力。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提升团队应急响应能力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通过参加管理培训和实践，培养团队管理和领导能力，为晋升和担任更高级别职务做好准备。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培养团队领导力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培养团队协作能力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进修课程与内容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介绍医学影像的基本原理、成像技术及其应用，包括X线、CT、MRI、超声等。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学习如何正确操作医学影像设备，以及日常维护和保养的方法。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医学影像基础知识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影像设备操作和维护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医学影像技术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https://d.book118.com/735120312312011104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2024-09-14T17:34:46.918</cp:lastPrinted>
  <dcterms:created xsi:type="dcterms:W3CDTF">2024-09-14T09:34:46Z</dcterms:created>
  <dcterms:modified xsi:type="dcterms:W3CDTF">2024-09-14T09:34:49Z</dcterms:modified>
</cp:coreProperties>
</file>