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0FC4219-CDC5-40D3-BF28-15AAA000C9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10C0EE-2387-445D-8F8C-4CC2668EE3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FFC00FA-623D-4CBC-AF85-DAC4E467FF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0F292B-B2CA-40B1-A50A-375E1B6573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5F48D1-5681-4C66-B4A1-A2B654F462C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0E46CC-39BD-4F3C-9204-AF88BDDE85C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FEE88E-3776-4C75-8AFB-5D642B066D8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BC4910-1A5B-4F94-8431-2FA955C0B4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09B7D4-EBA2-4500-AC5B-F5512D3468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A01855-B7AE-4F3B-83F8-3110BAFB38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D84650-60A4-4F0E-BB6C-BA7DB80139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5121230022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认识人工智能课件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人工智能概述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机器学习原理及应用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自然语言处理技术</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计算机视觉技术</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语音识别与合成技术</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人工智能伦理、法律与社会影响</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人工智能概述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人工智能（AI）是计算机科学的一个分支，旨在研究、开发能够模拟、延伸和扩展人类智能的理论、方法、技术及应用系统的一门新的技术科学。</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人工智能的发展经历了符号主义、连接主义和深度学习三个阶段。符号主义认为人工智能源于对人类思维的研究，尤其是语言和逻辑；连接主义主张通过训练大量神经元之间的连接关系来模拟人脑的思维；深度学习则利用深度神经网络模型，实现了从输入到输出的直接映射，取得了在语音和图像识别等方面的突破性进展。</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发展历程</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技术原理</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工智能的技术原理主要包括机器学习、深度学习、自然语言处理、计算机视觉等。机器学习通过训练数据自动发现规律和模式，并用于预测和决策；深度学习通过建立深层神经网络模型，实现复杂函数的逼近；自然语言处理则致力于让计算机理解和生成人类语言；计算机视觉则研究如何让计算机从图像或视频中获取信息。</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核心思想</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工智能的核心思想是使计算机具有像人类一样的思维和行为能力。这包括学习、推理、理解语言、识别图像、解决问题、制定决策等方面的能力。为了实现这一目标，需要采用各种技术手段，包括机器学习、深度学习、自然语言处理、计算机视觉等，同时还需要结合哲学、心理学、认知科学等多学科的理论和方法。</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技术原理及核心思想</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应用领域</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人工智能已经渗透到各个领域，包括智能家居、智慧医疗、智慧金融、智慧交通、智能制造、智慧教育等。在智能家居领域，人工智能可以实现语音控制家电、智能照明、智能安防等功能；在智慧医疗领域，人工智能可以协助医生进行疾病诊断和治疗方案制定；在智慧金融领域，人工智能可以提高金融服务的智能化水平，降低金融风险；在智慧交通领域，人工智能可以实现交通拥堵预测和智能调度等功能。</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前景展望</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随着技术的不断发展和应用场景的不断拓展，人工智能的前景非常广阔。未来，人工智能将在更多领域发挥重要作用，如智慧城市、智慧农业、智慧能源等。同时，随着人工智能技术的不断进步和应用场景的不断深化，人工智能将会更加智能化、自主化和人性化，为人类的生活和工作带来更多便利和创新。</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应用领域与前景展望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机器学习原理及应用</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决策树</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一种基本的分类与回归方法，通过递归地选择最优特征，并根据该特征对训练数据进行分割，使得对各个子数据集有一个最好的分类的过程。</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线性回归</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通过最小化预测值与真实值之间的均方误差，学习得到一个线性模型，用于预测连续值。</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逻辑回归</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一种用于解决二分类问题的算法，通过sigmoid函数将线性回归的结果映射到[0,1]区间，表示样本属于正类的概率。</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支持向量机（SVM）</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一种二分类模型，其基本模型定义为特征空间上的间隔最大的线性分类器，其学习策略是使得间隔最大化，最终可转化为一个凸二次规划问题的求解。</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监督学习算法介绍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K-均值聚类</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一种迭代求解的聚类分析算法，将数据划分为K个簇，每个簇的中心由簇内所有点的均值计算得出。</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层次聚类</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对数据集进行层次的分解，直到满足某种条件为止。具体可分为凝聚的层次聚类和分裂的层次聚类。</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主成分分析（PCA）</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一种降维方法，通过正交变换将原始特征空间中的线性相关变量变为线性无关的新变量，这些新变量称为主成分，是原有变量的线性组合。</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非监督学习算法探讨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神经网络模型</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深度学习的基础是神经网络模型，包括前馈神经网络、卷积神经网络、循环神经网络等。这些模型可以模拟人脑神经元的连接和信号传递过程，实现对复杂数据的处理和分析。</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42" r="4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特征提取与表示学习</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深度学习能够自动地学习数据中的特征表示，避免了手工设计特征的繁琐和不确定性。通过多层的非线性变换，深度学习可以提取出数据的抽象特征，为后续的分类、回归等任务提供有力的支持。</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端到端学习</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深度学习可以实现端到端的学习，即从原始数据输入到最终任务输出的整个过程都可以用神经网络模型来实现。这种学习方式可以简化问题处理的流程，提高模型的性能。</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深度学习在AI中作用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自然语言处理技术</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句法分析</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研究句子中词语之间的结构关系，建立词语之间的依存关系和短语结构，常用方法包括依存句法分析和短语结构句法分析。</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词法分析</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研究单词的内部结构和构词规则，包括词性标注、词干提取、词形还原等任务。</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语义理解</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研究语言所表达的含义和概念，包括词义消歧、实体链接、关系抽取等任务，常用方法包括基于知识图谱的语义理解和基于深度学习的语义理解。</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词法分析、句法分析及语义理解方法论述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从文本中抽取出关键信息，并将其转化为结构化数据的过程，常用方法包括命名实体识别、关系抽取、事件抽取等。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根据特定主题或要求，自动生成结构合理、语义通顺的文本的过程，常用方法包括基于模板的文本生成、基于序列到序列模型的文本生成等。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信息抽取和文本生成技术应用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文本生成</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信息抽取</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https://d.book118.com/735121230022011110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2024-09-15T05:39:53.693</cp:lastPrinted>
  <dcterms:created xsi:type="dcterms:W3CDTF">2024-09-14T21:39:53Z</dcterms:created>
  <dcterms:modified xsi:type="dcterms:W3CDTF">2024-09-14T21:39:55Z</dcterms:modified>
</cp:coreProperties>
</file>